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92" r:id="rId8"/>
    <p:sldId id="293" r:id="rId9"/>
    <p:sldId id="294" r:id="rId10"/>
    <p:sldId id="335" r:id="rId11"/>
    <p:sldId id="606" r:id="rId12"/>
    <p:sldId id="354" r:id="rId13"/>
    <p:sldId id="355" r:id="rId14"/>
    <p:sldId id="410" r:id="rId15"/>
    <p:sldId id="411" r:id="rId16"/>
    <p:sldId id="419" r:id="rId17"/>
    <p:sldId id="421" r:id="rId18"/>
    <p:sldId id="425" r:id="rId19"/>
    <p:sldId id="426" r:id="rId20"/>
    <p:sldId id="427" r:id="rId21"/>
    <p:sldId id="420" r:id="rId22"/>
    <p:sldId id="428" r:id="rId23"/>
    <p:sldId id="429" r:id="rId24"/>
    <p:sldId id="431" r:id="rId25"/>
    <p:sldId id="432" r:id="rId26"/>
    <p:sldId id="433" r:id="rId27"/>
    <p:sldId id="434" r:id="rId28"/>
    <p:sldId id="604" r:id="rId29"/>
    <p:sldId id="605" r:id="rId30"/>
    <p:sldId id="602" r:id="rId31"/>
    <p:sldId id="603" r:id="rId32"/>
    <p:sldId id="43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29"/>
    <p:restoredTop sz="94634"/>
  </p:normalViewPr>
  <p:slideViewPr>
    <p:cSldViewPr snapToGrid="0">
      <p:cViewPr>
        <p:scale>
          <a:sx n="37" d="100"/>
          <a:sy n="37" d="100"/>
        </p:scale>
        <p:origin x="464" y="3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BC129-ADC4-F546-A261-79B715F14EB1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C1EBD-7F0B-EE4B-9E06-658012A6B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0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4E105-83B1-63AF-5B7E-459882E8F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414F1F-0BF1-623B-F51E-D85F722C0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26424-705B-86D4-80A3-5668054E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“Let us begin by considering the equation y=2x+1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1032F-BABE-83F1-8147-9938987DA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05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1C9BC-7603-AE35-DE78-72F66C6FF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E4C2C-B9B4-DE0A-DB29-A703667BD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7D232-ABEF-F0E9-ACED-7CE6D215E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“Let us begin by considering the equation y=2x+1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3FA92-028D-14D3-95DA-967CB3F0C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5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D4BC9-8972-7335-505F-5B00045D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07AEB1-6B28-B8AD-BC8D-50B9BC270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3EE32-1654-8FD8-E32B-5CE6E26BC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“Let us begin by considering the equation y=2x+1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C1B4E-91AD-6F9E-34C6-5F4E4033C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63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83AA8-FA86-E791-8EFE-31B29F034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553B4-B2F4-43F6-D21B-8726043D0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1803B-A601-0CBE-96DF-CA5E49E51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9BDDE-A4A1-4E99-32E2-34B233EC7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25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7409A-C26C-7C93-AA0D-D46DAC38A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37187-7A10-C89E-78AB-619F23607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23DD0-3E17-9DE0-12CC-05781A67D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E43FB-9459-1835-A8DE-83998B6D1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61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3E21F-8337-03E0-739E-4DF635501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F6C20-D5BF-F92F-343F-3D788363A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9916E-F4FD-74A9-7EDD-F14F20D15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22F84-E619-3DCA-7AB0-3F926A65E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930DD-244F-E94F-B283-B3C8E8B625B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01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A225C-2E22-9577-5A18-FD205B21F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618EB-5697-FC6C-73BA-63FA2ABB5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B2C62-177D-1343-D8AE-6EF722062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B528B-08B8-25D3-C3D8-AC0DC264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175AB-35CA-6C67-D2DE-829EA6AA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4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4594-1C27-4931-43BA-2249A79F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0EA87-2600-2123-3DBF-149345DF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EF38A-A4DF-4E1F-AFDA-01E3E64F8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5504B-C59F-EF60-7B49-F723719B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8181E-7EE1-F30B-0673-66F60778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6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BB846-120F-137C-7947-8C4A6BEE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88994-6EB4-D91B-C926-0039DC5BC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C4AB-62D4-2165-079B-549EB618B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EFDC6-F01F-0CB2-8BD5-73D0296C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EDD8C-9615-642F-F90D-805569BA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4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3A3E-81F5-EDF0-5866-F7F653B0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B9A3A-6487-FB24-4B51-DAFD628CF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65909-5A49-6EE9-32B8-CCE8495EC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EF90A-4A7C-8F53-4028-FF83B0BDE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A8357-471B-4DB6-F962-7B75322A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25D19-AE5D-8E38-F14F-0476AEC3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6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CDCF-5CA0-70F0-6B38-ECAC3EC6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F3813-3F03-FC3F-B178-50C43F92E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D7935-CAFC-A7E9-F886-23AB6BE20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EAD51-CA73-9D14-DFA7-1EAA90D20C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3015-B905-E783-52E7-97907E41E6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63449-C75A-89D1-F2B2-9CAEEB9C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1B397C-BE69-3EDD-2FA9-1202852E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D400FD-6D7C-2D9E-C1E9-F7CADF8D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9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E0CA-13C5-74F0-A475-2A61E8C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49D0F-DF8F-46FE-4248-A704BCB80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F90DC-4FFA-438D-98B4-8103E953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7029B-6859-5473-340C-4D89C87B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9FAD8-7318-2F7F-A76F-CDEE526E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080611-808C-F15F-27BF-BC2263B03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1C501-19BC-7863-2C44-2F9D45D6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4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B22F-47CD-EC88-BB4E-E98239BC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0B778-7B09-53D9-CE04-44BDF60C8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F9BBB-611F-5F8A-9AD7-DF993C508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9C371-3B18-FE0F-E2ED-3FFFBE13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0CD85-AF51-4A6B-C873-D0F448FF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EB241-AEEC-C90A-1E4F-A0E6ACBE6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3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E2DFE-E398-2944-AD62-27C878F88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783975-5EF5-1450-FF8A-E8FCBFFA8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91DEB-C2BA-7D72-909A-62A183142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7F36D-A6A4-A5FA-6F8C-BD0ED799D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78AAA-D6AA-764E-AC41-6D2910070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CE39D-EEF0-24A9-ACB5-208863FA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3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D932-2782-FF2D-FA45-D5B117E4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E3D31-8214-3080-DA78-3D6A86C77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AEF2B-E14B-9770-4763-52ABAFEE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F45D4-B847-0D2A-C17B-7947E0E4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E6DA3-A20B-2F02-15A4-B468D42AA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3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82DE28-AE6E-E556-9264-DCBA92B72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D9709-691B-FEE5-A33F-4F639D9C8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1171B-56B3-EBBA-5B31-CFCEE236A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A4469-DFDA-1194-8FA7-B8589ADCD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AD63D-0712-8603-A722-C75CAE14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9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57E331-FB39-F7A1-A1E2-9E9842E2B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19A6D-75B8-7133-D457-729CC2A27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62F24-FF72-2698-1048-029E5A8B8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0E22C-9241-B24F-A045-27350BBED2C7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D7518-5247-C12B-DA01-9CD77FBAA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F1F28-224B-0437-8E4C-7EB6E9823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302FE3-B370-5D43-96DF-D355EA45B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1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7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4">
            <a:extLst>
              <a:ext uri="{FF2B5EF4-FFF2-40B4-BE49-F238E27FC236}">
                <a16:creationId xmlns:a16="http://schemas.microsoft.com/office/drawing/2014/main" id="{3525FFF4-7887-E0F1-A988-32D458994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CDF444-5505-43B0-F1EC-9530C35A996D}"/>
              </a:ext>
            </a:extLst>
          </p:cNvPr>
          <p:cNvSpPr/>
          <p:nvPr/>
        </p:nvSpPr>
        <p:spPr>
          <a:xfrm>
            <a:off x="5342249" y="5396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36000">
                <a:srgbClr val="FFFF00">
                  <a:alpha val="66000"/>
                </a:srgbClr>
              </a:gs>
              <a:gs pos="73000">
                <a:srgbClr val="FFFF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6996D2-FB77-C549-687A-4E1258A5F8D9}"/>
              </a:ext>
            </a:extLst>
          </p:cNvPr>
          <p:cNvSpPr/>
          <p:nvPr/>
        </p:nvSpPr>
        <p:spPr>
          <a:xfrm>
            <a:off x="2711728" y="-1574108"/>
            <a:ext cx="6711249" cy="6711249"/>
          </a:xfrm>
          <a:prstGeom prst="ellipse">
            <a:avLst/>
          </a:prstGeom>
          <a:gradFill flip="none" rotWithShape="1">
            <a:gsLst>
              <a:gs pos="64000">
                <a:schemeClr val="bg1">
                  <a:alpha val="0"/>
                </a:schemeClr>
              </a:gs>
              <a:gs pos="15000">
                <a:srgbClr val="0070C0"/>
              </a:gs>
              <a:gs pos="45000">
                <a:srgbClr val="00B0F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9E3D82-7D30-EB01-8C6C-60747B71E0F2}"/>
              </a:ext>
            </a:extLst>
          </p:cNvPr>
          <p:cNvSpPr/>
          <p:nvPr/>
        </p:nvSpPr>
        <p:spPr>
          <a:xfrm>
            <a:off x="196637" y="281725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36000">
                <a:srgbClr val="00B050">
                  <a:tint val="44500"/>
                  <a:satMod val="160000"/>
                </a:srgbClr>
              </a:gs>
              <a:gs pos="73000">
                <a:srgbClr val="00B050">
                  <a:tint val="23500"/>
                  <a:satMod val="160000"/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48E03A-FACB-2004-9987-1C112AB95936}"/>
              </a:ext>
            </a:extLst>
          </p:cNvPr>
          <p:cNvCxnSpPr/>
          <p:nvPr/>
        </p:nvCxnSpPr>
        <p:spPr>
          <a:xfrm>
            <a:off x="1709057" y="-2122714"/>
            <a:ext cx="9046029" cy="104502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FB7F29-FB29-FEA8-A86C-3604763A7871}"/>
              </a:ext>
            </a:extLst>
          </p:cNvPr>
          <p:cNvCxnSpPr>
            <a:cxnSpLocks/>
          </p:cNvCxnSpPr>
          <p:nvPr/>
        </p:nvCxnSpPr>
        <p:spPr>
          <a:xfrm flipV="1">
            <a:off x="-1147858" y="-1345453"/>
            <a:ext cx="13247439" cy="68519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DB3E42-41AA-126D-4DA0-26C6E664FB88}"/>
              </a:ext>
            </a:extLst>
          </p:cNvPr>
          <p:cNvCxnSpPr>
            <a:cxnSpLocks/>
          </p:cNvCxnSpPr>
          <p:nvPr/>
        </p:nvCxnSpPr>
        <p:spPr>
          <a:xfrm>
            <a:off x="-1381328" y="-797668"/>
            <a:ext cx="16731575" cy="78013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55CF80D-2362-CC7D-87FC-3E1B57B1031F}"/>
              </a:ext>
            </a:extLst>
          </p:cNvPr>
          <p:cNvSpPr/>
          <p:nvPr/>
        </p:nvSpPr>
        <p:spPr>
          <a:xfrm>
            <a:off x="2275687" y="1952553"/>
            <a:ext cx="7583333" cy="37332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40B3E8E-EEF8-576D-D9F2-D67C534A3358}"/>
              </a:ext>
            </a:extLst>
          </p:cNvPr>
          <p:cNvSpPr/>
          <p:nvPr/>
        </p:nvSpPr>
        <p:spPr>
          <a:xfrm>
            <a:off x="-2623329" y="-1670022"/>
            <a:ext cx="18615169" cy="9462741"/>
          </a:xfrm>
          <a:custGeom>
            <a:avLst/>
            <a:gdLst>
              <a:gd name="connsiteX0" fmla="*/ 5483385 w 19221739"/>
              <a:gd name="connsiteY0" fmla="*/ 3447131 h 9462741"/>
              <a:gd name="connsiteX1" fmla="*/ 4801391 w 19221739"/>
              <a:gd name="connsiteY1" fmla="*/ 4129125 h 9462741"/>
              <a:gd name="connsiteX2" fmla="*/ 4801391 w 19221739"/>
              <a:gd name="connsiteY2" fmla="*/ 6857019 h 9462741"/>
              <a:gd name="connsiteX3" fmla="*/ 5483385 w 19221739"/>
              <a:gd name="connsiteY3" fmla="*/ 7539013 h 9462741"/>
              <a:gd name="connsiteX4" fmla="*/ 12431269 w 19221739"/>
              <a:gd name="connsiteY4" fmla="*/ 7539013 h 9462741"/>
              <a:gd name="connsiteX5" fmla="*/ 13113263 w 19221739"/>
              <a:gd name="connsiteY5" fmla="*/ 6857019 h 9462741"/>
              <a:gd name="connsiteX6" fmla="*/ 13113263 w 19221739"/>
              <a:gd name="connsiteY6" fmla="*/ 4129125 h 9462741"/>
              <a:gd name="connsiteX7" fmla="*/ 12431269 w 19221739"/>
              <a:gd name="connsiteY7" fmla="*/ 3447131 h 9462741"/>
              <a:gd name="connsiteX8" fmla="*/ 1577154 w 19221739"/>
              <a:gd name="connsiteY8" fmla="*/ 0 h 9462741"/>
              <a:gd name="connsiteX9" fmla="*/ 17644583 w 19221739"/>
              <a:gd name="connsiteY9" fmla="*/ 0 h 9462741"/>
              <a:gd name="connsiteX10" fmla="*/ 19221739 w 19221739"/>
              <a:gd name="connsiteY10" fmla="*/ 1577155 h 9462741"/>
              <a:gd name="connsiteX11" fmla="*/ 19221739 w 19221739"/>
              <a:gd name="connsiteY11" fmla="*/ 7885586 h 9462741"/>
              <a:gd name="connsiteX12" fmla="*/ 17644583 w 19221739"/>
              <a:gd name="connsiteY12" fmla="*/ 9462741 h 9462741"/>
              <a:gd name="connsiteX13" fmla="*/ 1577154 w 19221739"/>
              <a:gd name="connsiteY13" fmla="*/ 9462741 h 9462741"/>
              <a:gd name="connsiteX14" fmla="*/ 0 w 19221739"/>
              <a:gd name="connsiteY14" fmla="*/ 7885586 h 9462741"/>
              <a:gd name="connsiteX15" fmla="*/ 0 w 19221739"/>
              <a:gd name="connsiteY15" fmla="*/ 1577155 h 9462741"/>
              <a:gd name="connsiteX16" fmla="*/ 1577154 w 19221739"/>
              <a:gd name="connsiteY16" fmla="*/ 0 h 946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21739" h="9462741">
                <a:moveTo>
                  <a:pt x="5483385" y="3447131"/>
                </a:moveTo>
                <a:cubicBezTo>
                  <a:pt x="5106730" y="3447131"/>
                  <a:pt x="4801391" y="3752470"/>
                  <a:pt x="4801391" y="4129125"/>
                </a:cubicBezTo>
                <a:lnTo>
                  <a:pt x="4801391" y="6857019"/>
                </a:lnTo>
                <a:cubicBezTo>
                  <a:pt x="4801391" y="7233674"/>
                  <a:pt x="5106730" y="7539013"/>
                  <a:pt x="5483385" y="7539013"/>
                </a:cubicBezTo>
                <a:lnTo>
                  <a:pt x="12431269" y="7539013"/>
                </a:lnTo>
                <a:cubicBezTo>
                  <a:pt x="12807924" y="7539013"/>
                  <a:pt x="13113263" y="7233674"/>
                  <a:pt x="13113263" y="6857019"/>
                </a:cubicBezTo>
                <a:lnTo>
                  <a:pt x="13113263" y="4129125"/>
                </a:lnTo>
                <a:cubicBezTo>
                  <a:pt x="13113263" y="3752470"/>
                  <a:pt x="12807924" y="3447131"/>
                  <a:pt x="12431269" y="3447131"/>
                </a:cubicBezTo>
                <a:close/>
                <a:moveTo>
                  <a:pt x="1577154" y="0"/>
                </a:moveTo>
                <a:lnTo>
                  <a:pt x="17644583" y="0"/>
                </a:lnTo>
                <a:cubicBezTo>
                  <a:pt x="18515623" y="0"/>
                  <a:pt x="19221739" y="706116"/>
                  <a:pt x="19221739" y="1577155"/>
                </a:cubicBezTo>
                <a:lnTo>
                  <a:pt x="19221739" y="7885586"/>
                </a:lnTo>
                <a:cubicBezTo>
                  <a:pt x="19221739" y="8756625"/>
                  <a:pt x="18515623" y="9462741"/>
                  <a:pt x="17644583" y="9462741"/>
                </a:cubicBezTo>
                <a:lnTo>
                  <a:pt x="1577154" y="9462741"/>
                </a:lnTo>
                <a:cubicBezTo>
                  <a:pt x="706115" y="9462741"/>
                  <a:pt x="0" y="8756625"/>
                  <a:pt x="0" y="7885586"/>
                </a:cubicBezTo>
                <a:lnTo>
                  <a:pt x="0" y="1577155"/>
                </a:lnTo>
                <a:cubicBezTo>
                  <a:pt x="0" y="706116"/>
                  <a:pt x="706115" y="0"/>
                  <a:pt x="15771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6BA4F299-C079-DE1C-0D1C-9D02B8E2B914}"/>
              </a:ext>
            </a:extLst>
          </p:cNvPr>
          <p:cNvSpPr txBox="1">
            <a:spLocks/>
          </p:cNvSpPr>
          <p:nvPr/>
        </p:nvSpPr>
        <p:spPr>
          <a:xfrm>
            <a:off x="1524000" y="139668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Lesson 1: Plotting</a:t>
            </a:r>
          </a:p>
          <a:p>
            <a:r>
              <a:rPr lang="en-US" sz="4000" b="1" dirty="0"/>
              <a:t>Teacher</a:t>
            </a:r>
            <a:endParaRPr lang="en-US" sz="4000" dirty="0"/>
          </a:p>
        </p:txBody>
      </p:sp>
      <p:pic>
        <p:nvPicPr>
          <p:cNvPr id="29" name="Graphic 28" descr="Stopwatch outline">
            <a:extLst>
              <a:ext uri="{FF2B5EF4-FFF2-40B4-BE49-F238E27FC236}">
                <a16:creationId xmlns:a16="http://schemas.microsoft.com/office/drawing/2014/main" id="{BA933249-6D8A-EF71-5DC5-F68D2B258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340" y="3831336"/>
            <a:ext cx="1417320" cy="14173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939288-2E2A-3046-319E-C8669411A0B3}"/>
              </a:ext>
            </a:extLst>
          </p:cNvPr>
          <p:cNvSpPr txBox="1"/>
          <p:nvPr/>
        </p:nvSpPr>
        <p:spPr>
          <a:xfrm>
            <a:off x="5195497" y="5137142"/>
            <a:ext cx="1801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 – 30 minutes</a:t>
            </a:r>
          </a:p>
        </p:txBody>
      </p:sp>
    </p:spTree>
    <p:extLst>
      <p:ext uri="{BB962C8B-B14F-4D97-AF65-F5344CB8AC3E}">
        <p14:creationId xmlns:p14="http://schemas.microsoft.com/office/powerpoint/2010/main" val="522792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7544C9-9F96-D2BA-CEB9-98D6816B6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Substituting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A1F48E-0754-1188-EECE-39835338BB9E}"/>
                  </a:ext>
                </a:extLst>
              </p:cNvPr>
              <p:cNvSpPr txBox="1"/>
              <p:nvPr/>
            </p:nvSpPr>
            <p:spPr>
              <a:xfrm>
                <a:off x="7161519" y="1602187"/>
                <a:ext cx="32290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A1F48E-0754-1188-EECE-39835338B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519" y="1602187"/>
                <a:ext cx="3229089" cy="830997"/>
              </a:xfrm>
              <a:prstGeom prst="rect">
                <a:avLst/>
              </a:prstGeom>
              <a:blipFill>
                <a:blip r:embed="rId2"/>
                <a:stretch>
                  <a:fillRect l="-1575" r="-118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2BB4F-2186-BF86-01F8-BBFCB05E9D65}"/>
                  </a:ext>
                </a:extLst>
              </p:cNvPr>
              <p:cNvSpPr txBox="1"/>
              <p:nvPr/>
            </p:nvSpPr>
            <p:spPr>
              <a:xfrm>
                <a:off x="1497105" y="1602187"/>
                <a:ext cx="179889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2BB4F-2186-BF86-01F8-BBFCB05E9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05" y="1602187"/>
                <a:ext cx="1798890" cy="830997"/>
              </a:xfrm>
              <a:prstGeom prst="rect">
                <a:avLst/>
              </a:prstGeom>
              <a:blipFill>
                <a:blip r:embed="rId3"/>
                <a:stretch>
                  <a:fillRect r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3217DF8-8D4E-48BC-70B0-D38825388780}"/>
              </a:ext>
            </a:extLst>
          </p:cNvPr>
          <p:cNvSpPr txBox="1"/>
          <p:nvPr/>
        </p:nvSpPr>
        <p:spPr>
          <a:xfrm>
            <a:off x="1" y="99124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Substituting means to replace a letter with its value. 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pic>
        <p:nvPicPr>
          <p:cNvPr id="8" name="Picture 2" descr="Mini white boards online">
            <a:extLst>
              <a:ext uri="{FF2B5EF4-FFF2-40B4-BE49-F238E27FC236}">
                <a16:creationId xmlns:a16="http://schemas.microsoft.com/office/drawing/2014/main" id="{42CD29E2-787F-3EB1-1249-4FB509A8B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97" y="2998145"/>
            <a:ext cx="7290837" cy="38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C496E-6DBD-697A-11D8-1EA94F94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4A80D6-1A5A-EB37-5407-D4FBF8C89F97}"/>
                  </a:ext>
                </a:extLst>
              </p:cNvPr>
              <p:cNvSpPr txBox="1"/>
              <p:nvPr/>
            </p:nvSpPr>
            <p:spPr>
              <a:xfrm>
                <a:off x="582479" y="610275"/>
                <a:ext cx="127796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/>
                  <a:t>If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4800" dirty="0"/>
                  <a:t> what is the value of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+10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4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4A80D6-1A5A-EB37-5407-D4FBF8C89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79" y="610275"/>
                <a:ext cx="12779642" cy="830997"/>
              </a:xfrm>
              <a:prstGeom prst="rect">
                <a:avLst/>
              </a:prstGeom>
              <a:blipFill>
                <a:blip r:embed="rId2"/>
                <a:stretch>
                  <a:fillRect l="-2185" t="-16667" b="-37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Mini white boards online">
            <a:extLst>
              <a:ext uri="{FF2B5EF4-FFF2-40B4-BE49-F238E27FC236}">
                <a16:creationId xmlns:a16="http://schemas.microsoft.com/office/drawing/2014/main" id="{F1E347D1-3CD7-C628-90F7-37E060B8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581" y="2387870"/>
            <a:ext cx="7290837" cy="38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717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CB798-3A37-D3A1-9A99-24919E60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1BA119-374C-4E0E-3B0B-556C586791C2}"/>
                  </a:ext>
                </a:extLst>
              </p:cNvPr>
              <p:cNvSpPr txBox="1"/>
              <p:nvPr/>
            </p:nvSpPr>
            <p:spPr>
              <a:xfrm>
                <a:off x="582479" y="610275"/>
                <a:ext cx="127796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/>
                  <a:t>If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=−3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4800" dirty="0"/>
                  <a:t> what is the value of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+18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4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1BA119-374C-4E0E-3B0B-556C58679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79" y="610275"/>
                <a:ext cx="12779642" cy="830997"/>
              </a:xfrm>
              <a:prstGeom prst="rect">
                <a:avLst/>
              </a:prstGeom>
              <a:blipFill>
                <a:blip r:embed="rId2"/>
                <a:stretch>
                  <a:fillRect l="-2185" t="-16667" b="-37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Mini white boards online">
            <a:extLst>
              <a:ext uri="{FF2B5EF4-FFF2-40B4-BE49-F238E27FC236}">
                <a16:creationId xmlns:a16="http://schemas.microsoft.com/office/drawing/2014/main" id="{B140F4A7-EF35-B430-60F6-469BEEED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581" y="2387870"/>
            <a:ext cx="7290837" cy="38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94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049A-1438-EC58-EA43-D3140F1A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94C8236-EB45-0B55-1EA3-6D6C366D130E}"/>
                  </a:ext>
                </a:extLst>
              </p:cNvPr>
              <p:cNvSpPr txBox="1"/>
              <p:nvPr/>
            </p:nvSpPr>
            <p:spPr>
              <a:xfrm>
                <a:off x="315779" y="610275"/>
                <a:ext cx="1277964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If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400" b="0" i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4400" dirty="0"/>
                  <a:t> and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4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4400" dirty="0"/>
                  <a:t> what is the value of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4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94C8236-EB45-0B55-1EA3-6D6C366D1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79" y="610275"/>
                <a:ext cx="12779642" cy="769441"/>
              </a:xfrm>
              <a:prstGeom prst="rect">
                <a:avLst/>
              </a:prstGeom>
              <a:blipFill>
                <a:blip r:embed="rId2"/>
                <a:stretch>
                  <a:fillRect l="-1885" t="-1639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Mini white boards online">
            <a:extLst>
              <a:ext uri="{FF2B5EF4-FFF2-40B4-BE49-F238E27FC236}">
                <a16:creationId xmlns:a16="http://schemas.microsoft.com/office/drawing/2014/main" id="{57E3E71F-96A5-7212-F625-3EC0EE40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581" y="2387870"/>
            <a:ext cx="7290837" cy="38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8542C9-298D-C524-663C-C81316A380CB}"/>
              </a:ext>
            </a:extLst>
          </p:cNvPr>
          <p:cNvSpPr txBox="1"/>
          <p:nvPr/>
        </p:nvSpPr>
        <p:spPr>
          <a:xfrm rot="899354">
            <a:off x="1711530" y="3532966"/>
            <a:ext cx="5453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06F4EC-EB41-7600-AA13-3BD80EF408A1}"/>
              </a:ext>
            </a:extLst>
          </p:cNvPr>
          <p:cNvSpPr txBox="1"/>
          <p:nvPr/>
        </p:nvSpPr>
        <p:spPr>
          <a:xfrm rot="20736094">
            <a:off x="10401506" y="3472152"/>
            <a:ext cx="5453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013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AF094-0F75-86BE-90B5-E7F049C64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Mini white boards online">
            <a:extLst>
              <a:ext uri="{FF2B5EF4-FFF2-40B4-BE49-F238E27FC236}">
                <a16:creationId xmlns:a16="http://schemas.microsoft.com/office/drawing/2014/main" id="{A759F6BD-B712-9401-EAB1-ECEBFF48C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581" y="2387870"/>
            <a:ext cx="7290837" cy="38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DDB589-5262-9DCC-CB5E-D34C6168E5CF}"/>
                  </a:ext>
                </a:extLst>
              </p:cNvPr>
              <p:cNvSpPr txBox="1"/>
              <p:nvPr/>
            </p:nvSpPr>
            <p:spPr>
              <a:xfrm>
                <a:off x="741906" y="180539"/>
                <a:ext cx="5765296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DDB589-5262-9DCC-CB5E-D34C6168E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06" y="180539"/>
                <a:ext cx="5765296" cy="1446550"/>
              </a:xfrm>
              <a:prstGeom prst="rect">
                <a:avLst/>
              </a:prstGeom>
              <a:blipFill>
                <a:blip r:embed="rId3"/>
                <a:stretch>
                  <a:fillRect l="-2637" r="-2418" b="-1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7E76D4-461A-9248-6482-8AE281D3D118}"/>
                  </a:ext>
                </a:extLst>
              </p:cNvPr>
              <p:cNvSpPr txBox="1"/>
              <p:nvPr/>
            </p:nvSpPr>
            <p:spPr>
              <a:xfrm>
                <a:off x="7932839" y="345486"/>
                <a:ext cx="2402196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7E76D4-461A-9248-6482-8AE281D3D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839" y="345486"/>
                <a:ext cx="2402196" cy="1107996"/>
              </a:xfrm>
              <a:prstGeom prst="rect">
                <a:avLst/>
              </a:prstGeom>
              <a:blipFill>
                <a:blip r:embed="rId4"/>
                <a:stretch>
                  <a:fillRect l="-526" r="-4737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19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DC7D0-B79C-DEAA-1924-EC5B6CCDC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7F5045F-B5E8-D045-8215-BCB34D0B0485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4BDB89A-0E48-FF49-E7F9-4345D6ADCB6A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C27A804-D27A-DAAE-B995-7DCF46D67AAD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8BA70BA-2FCE-87A3-0C65-B35EC457C382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FEA6972-B570-327F-1050-E8249CF827FC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A7E11D7-22C7-E111-2BAF-23B7CBB924D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5C80508-0B3A-F331-DED1-18BD24AA00D6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E00281-2D79-EC1B-FAED-24B9899CA4C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DE5B1BA-7DEA-0AC2-2708-F57B63D76D1E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8C2C540-8751-E213-0396-9BDC4480B46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41E0C8A-80FD-E9BD-4EDF-49DD2A7BC6A4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A5FD4B5-24EA-8C87-364A-F3127D237A1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69DC3AB-3E77-4A56-5A81-C903CE53952C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D3628B5-89A5-03E6-4A63-3CBEF3B40DBB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C93E4FF-0AC6-62B3-1554-532710693137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664FF3-467E-24BD-03EA-0A1F97FC1938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B9D099-7CAD-86FB-BB89-DC3A840729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C11D438-F7FC-C378-E02A-990891836D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138B6C4-1688-9974-DEAA-58FF78A0FF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0025C26-06E2-02E1-8385-88A3A7BE37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759F185-8561-298F-95AA-755124B0C8F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9042CCD-E29D-A1B6-E692-07CB9BF0954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78ADBEF-430D-1BF4-97BE-57DE6E3DA5C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0EEEC62-F276-1076-AB44-30190A1BBE9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B5BA311-055D-109A-369C-77C5A19F729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84F80F7-6F08-D663-B70E-FE1F79D51CF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ED9F6D8-E800-9D50-2205-FB95816D1F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2" name="Table 49">
            <a:extLst>
              <a:ext uri="{FF2B5EF4-FFF2-40B4-BE49-F238E27FC236}">
                <a16:creationId xmlns:a16="http://schemas.microsoft.com/office/drawing/2014/main" id="{38138642-DDCF-E5E4-3193-4F22FAE2FD63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63" name="Table 53">
            <a:extLst>
              <a:ext uri="{FF2B5EF4-FFF2-40B4-BE49-F238E27FC236}">
                <a16:creationId xmlns:a16="http://schemas.microsoft.com/office/drawing/2014/main" id="{9BDAC2D7-F814-030A-4BAD-43EFCB59517A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65" name="Rectangle 64">
            <a:extLst>
              <a:ext uri="{FF2B5EF4-FFF2-40B4-BE49-F238E27FC236}">
                <a16:creationId xmlns:a16="http://schemas.microsoft.com/office/drawing/2014/main" id="{DF8AB16E-190A-D80F-8067-A8F6E11DFB95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972DDFA-974A-40DC-6216-1091570574A9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087DCA-3369-228E-D6FC-A1FFB1EC1899}"/>
              </a:ext>
            </a:extLst>
          </p:cNvPr>
          <p:cNvSpPr/>
          <p:nvPr/>
        </p:nvSpPr>
        <p:spPr>
          <a:xfrm>
            <a:off x="13133" y="-52163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A22B7B-08F4-E32D-FB55-40B3D3491FDF}"/>
              </a:ext>
            </a:extLst>
          </p:cNvPr>
          <p:cNvSpPr/>
          <p:nvPr/>
        </p:nvSpPr>
        <p:spPr>
          <a:xfrm rot="16200000" flipV="1">
            <a:off x="2795139" y="2618269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6A3403-CF1E-5C9B-DC94-E8B820216DDA}"/>
                  </a:ext>
                </a:extLst>
              </p:cNvPr>
              <p:cNvSpPr txBox="1"/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6A3403-CF1E-5C9B-DC94-E8B820216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blipFill>
                <a:blip r:embed="rId3"/>
                <a:stretch>
                  <a:fillRect l="-2029" r="-2029" b="-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E629C991-943F-9DC7-E41F-FEEF7421C6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4350834"/>
                  </p:ext>
                </p:extLst>
              </p:nvPr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E629C991-943F-9DC7-E41F-FEEF7421C6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4350834"/>
                  </p:ext>
                </p:extLst>
              </p:nvPr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961" r="-302174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925" t="-1961" r="-19892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87" t="-1961" r="-1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87" t="-1961" r="-1087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1961" r="-302174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47280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8C3B-BAFA-3633-5EE4-564D898E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CE6BCE3-FB53-9F5C-9BB7-581379978D99}"/>
                  </a:ext>
                </a:extLst>
              </p:cNvPr>
              <p:cNvSpPr txBox="1"/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CE6BCE3-FB53-9F5C-9BB7-581379978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blipFill>
                <a:blip r:embed="rId3"/>
                <a:stretch>
                  <a:fillRect l="-2029" r="-2029" b="-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5DEFEA9-CA0C-F4D7-4147-3EA5BBAF183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3995518"/>
                  </p:ext>
                </p:extLst>
              </p:nvPr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5DEFEA9-CA0C-F4D7-4147-3EA5BBAF183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3995518"/>
                  </p:ext>
                </p:extLst>
              </p:nvPr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961" r="-302174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925" t="-1961" r="-19892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87" t="-1961" r="-1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87" t="-1961" r="-1087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1961" r="-302174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925" t="-101961" r="-198925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87" t="-101961" r="-101087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87" t="-101961" r="-1087" b="-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6BA9E9B-D5D1-812B-11E9-E4D40DEACE68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99E5F6C-61D3-E7BE-D7D1-6BEA149721AD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06CCB5F-7F92-E612-B168-208E6C0FA709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965F991-064C-B304-AB5E-B3CF6C8FFD42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625FD3F-1A51-3102-0AF4-F0C40511E571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DED74FE-37E4-CE6D-A96B-DA11FCB4D5F9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931D655-17A2-A88C-5B91-609E564E24ED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A54049-D6DC-21B9-DD16-9727F0C6B800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592824-09C0-7CF0-B134-69C33AF1CF7C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647272-2F2A-7FFC-C8CA-C378742C637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BF05EC3-2F28-AB98-050C-A97D49C13C8C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E92A515-71E3-244B-CCAC-293B09B3AE6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7739B2F-B677-F06C-535C-5B06A27AC2EF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803140C-8B18-66D5-10A1-C6E0A78EB01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1299155-C704-F718-ADB6-A69C3D7472A7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B44613-D0C5-F4DA-076F-06A55E690552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238BEBD-AF93-CB8A-3F51-773A7AAA84E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837D675-284F-3B80-C7FB-2A22F60DAE4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6EA4CF3-FF78-B59A-07AF-80EECC5FC6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19F3FAD-8C94-FD38-95A4-5A0AE161500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66D9251-56DA-8C52-11FB-ACAD0FFE09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5D3D155-27C4-0F3F-CEA9-61F5F2F9D91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7A10E77-690B-2012-CBAD-9808797CFE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295A393-93C4-F118-28C0-5AE16CA03C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185FFE0-21D5-6D2F-F1BD-0FB30F31B6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D34B56-45D2-E178-4C6B-68F3D95369A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9D8AED-3E26-4290-D4D0-E99186F892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BD1FD1E-E79D-155C-3975-618A7DCFBC93}"/>
              </a:ext>
            </a:extLst>
          </p:cNvPr>
          <p:cNvCxnSpPr>
            <a:cxnSpLocks/>
          </p:cNvCxnSpPr>
          <p:nvPr/>
        </p:nvCxnSpPr>
        <p:spPr>
          <a:xfrm flipV="1">
            <a:off x="1397331" y="327499"/>
            <a:ext cx="3101434" cy="613341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49">
            <a:extLst>
              <a:ext uri="{FF2B5EF4-FFF2-40B4-BE49-F238E27FC236}">
                <a16:creationId xmlns:a16="http://schemas.microsoft.com/office/drawing/2014/main" id="{90F77DC9-DBD1-01F1-7B32-B0FB3ED4B7DC}"/>
              </a:ext>
            </a:extLst>
          </p:cNvPr>
          <p:cNvGraphicFramePr>
            <a:graphicFrameLocks noGrp="1"/>
          </p:cNvGraphicFramePr>
          <p:nvPr/>
        </p:nvGraphicFramePr>
        <p:xfrm>
          <a:off x="512901" y="468933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64" name="Table 53">
            <a:extLst>
              <a:ext uri="{FF2B5EF4-FFF2-40B4-BE49-F238E27FC236}">
                <a16:creationId xmlns:a16="http://schemas.microsoft.com/office/drawing/2014/main" id="{01D01793-7C95-F0BA-6F02-FF252DAB770C}"/>
              </a:ext>
            </a:extLst>
          </p:cNvPr>
          <p:cNvGraphicFramePr>
            <a:graphicFrameLocks noGrp="1"/>
          </p:cNvGraphicFramePr>
          <p:nvPr/>
        </p:nvGraphicFramePr>
        <p:xfrm>
          <a:off x="2160071" y="791245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68FECF4A-A9E0-2248-FD24-21CE96CAA5F1}"/>
              </a:ext>
            </a:extLst>
          </p:cNvPr>
          <p:cNvSpPr txBox="1"/>
          <p:nvPr/>
        </p:nvSpPr>
        <p:spPr>
          <a:xfrm>
            <a:off x="2199049" y="46376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CFCBC73-7D73-4F94-856D-1FACE8148539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50A3328-999D-1772-CEDC-7CFE936EDDA8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CBC2F2A-5318-D9DE-650A-55804847F7B2}"/>
                  </a:ext>
                </a:extLst>
              </p:cNvPr>
              <p:cNvSpPr txBox="1"/>
              <p:nvPr/>
            </p:nvSpPr>
            <p:spPr>
              <a:xfrm>
                <a:off x="3510664" y="1119423"/>
                <a:ext cx="21799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CBC2F2A-5318-D9DE-650A-55804847F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0664" y="1119423"/>
                <a:ext cx="2179975" cy="584775"/>
              </a:xfrm>
              <a:prstGeom prst="rect">
                <a:avLst/>
              </a:prstGeom>
              <a:blipFill>
                <a:blip r:embed="rId5"/>
                <a:stretch>
                  <a:fillRect t="-10638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DCC5ACB4-7A3D-29C3-7F7A-D85A71550573}"/>
              </a:ext>
            </a:extLst>
          </p:cNvPr>
          <p:cNvSpPr/>
          <p:nvPr/>
        </p:nvSpPr>
        <p:spPr>
          <a:xfrm rot="16200000">
            <a:off x="3259502" y="28256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71413C9-E9C9-1A2B-03BD-9E80702E83B4}"/>
              </a:ext>
            </a:extLst>
          </p:cNvPr>
          <p:cNvSpPr/>
          <p:nvPr/>
        </p:nvSpPr>
        <p:spPr>
          <a:xfrm>
            <a:off x="13133" y="-52163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lus 72">
            <a:extLst>
              <a:ext uri="{FF2B5EF4-FFF2-40B4-BE49-F238E27FC236}">
                <a16:creationId xmlns:a16="http://schemas.microsoft.com/office/drawing/2014/main" id="{7ADD7DE1-74FD-D339-6DE4-1E9F1923985C}"/>
              </a:ext>
            </a:extLst>
          </p:cNvPr>
          <p:cNvSpPr/>
          <p:nvPr/>
        </p:nvSpPr>
        <p:spPr>
          <a:xfrm rot="18949288">
            <a:off x="3799334" y="127780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F2B682B-6A93-196F-5383-2F686221A677}"/>
                  </a:ext>
                </a:extLst>
              </p:cNvPr>
              <p:cNvSpPr txBox="1"/>
              <p:nvPr/>
            </p:nvSpPr>
            <p:spPr>
              <a:xfrm>
                <a:off x="3004406" y="2156312"/>
                <a:ext cx="21799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F2B682B-6A93-196F-5383-2F686221A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406" y="2156312"/>
                <a:ext cx="2179975" cy="584775"/>
              </a:xfrm>
              <a:prstGeom prst="rect">
                <a:avLst/>
              </a:prstGeom>
              <a:blipFill>
                <a:blip r:embed="rId6"/>
                <a:stretch>
                  <a:fillRect t="-8333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Plus 74">
            <a:extLst>
              <a:ext uri="{FF2B5EF4-FFF2-40B4-BE49-F238E27FC236}">
                <a16:creationId xmlns:a16="http://schemas.microsoft.com/office/drawing/2014/main" id="{AAEB7374-22F0-84E5-0E68-855E4EEB2EC6}"/>
              </a:ext>
            </a:extLst>
          </p:cNvPr>
          <p:cNvSpPr/>
          <p:nvPr/>
        </p:nvSpPr>
        <p:spPr>
          <a:xfrm rot="18949288">
            <a:off x="3338612" y="220543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Rounded Rectangle 7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3CD8D89-DC81-29CB-615D-C576882F1E71}"/>
                  </a:ext>
                </a:extLst>
              </p:cNvPr>
              <p:cNvSpPr/>
              <p:nvPr/>
            </p:nvSpPr>
            <p:spPr>
              <a:xfrm>
                <a:off x="2697812" y="3128726"/>
                <a:ext cx="1820203" cy="72439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i="1">
                          <a:solidFill>
                            <a:srgbClr val="025FEB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6" name="Rounded Rectangle 7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3CD8D89-DC81-29CB-615D-C576882F1E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12" y="3128726"/>
                <a:ext cx="1820203" cy="724395"/>
              </a:xfrm>
              <a:prstGeom prst="roundRect">
                <a:avLst/>
              </a:prstGeom>
              <a:blipFill>
                <a:blip r:embed="rId7"/>
                <a:stretch>
                  <a:fillRect b="-206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Plus 76">
            <a:extLst>
              <a:ext uri="{FF2B5EF4-FFF2-40B4-BE49-F238E27FC236}">
                <a16:creationId xmlns:a16="http://schemas.microsoft.com/office/drawing/2014/main" id="{95F32D92-66CE-FDC8-466D-CFE7A01B74B7}"/>
              </a:ext>
            </a:extLst>
          </p:cNvPr>
          <p:cNvSpPr/>
          <p:nvPr/>
        </p:nvSpPr>
        <p:spPr>
          <a:xfrm rot="18949288">
            <a:off x="2874936" y="313615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2" descr="89,347 Ruler Measuring Stock Vectors and Vector Art | Shutterstock">
            <a:extLst>
              <a:ext uri="{FF2B5EF4-FFF2-40B4-BE49-F238E27FC236}">
                <a16:creationId xmlns:a16="http://schemas.microsoft.com/office/drawing/2014/main" id="{5A7D94E3-96FF-B7B9-AA3D-33D964D1B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29796" r="5971" b="32060"/>
          <a:stretch/>
        </p:blipFill>
        <p:spPr bwMode="auto">
          <a:xfrm rot="17808335">
            <a:off x="-827845" y="3033363"/>
            <a:ext cx="8715519" cy="121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Graphic 78" descr="Pencil with solid fill">
            <a:extLst>
              <a:ext uri="{FF2B5EF4-FFF2-40B4-BE49-F238E27FC236}">
                <a16:creationId xmlns:a16="http://schemas.microsoft.com/office/drawing/2014/main" id="{9BCA6D48-AB8C-D2AF-99A1-BB4CFD9D4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4965697">
            <a:off x="557854" y="55427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2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6C46E-B71D-E4CA-1CD0-1EFE756D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39C288C-984A-115E-9067-E310E4708928}"/>
                  </a:ext>
                </a:extLst>
              </p:cNvPr>
              <p:cNvSpPr txBox="1"/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39C288C-984A-115E-9067-E310E4708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086" y="529995"/>
                <a:ext cx="4365361" cy="1107996"/>
              </a:xfrm>
              <a:prstGeom prst="rect">
                <a:avLst/>
              </a:prstGeom>
              <a:blipFill>
                <a:blip r:embed="rId3"/>
                <a:stretch>
                  <a:fillRect l="-2029" r="-2029" b="-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A732320D-E2B6-285D-DE9C-F05D14EF023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A732320D-E2B6-285D-DE9C-F05D14EF023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89737" y="3979880"/>
              <a:ext cx="4668476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7119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7119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961" r="-302174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925" t="-1961" r="-19892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87" t="-1961" r="-1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87" t="-1961" r="-1087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1961" r="-302174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8925" t="-101961" r="-198925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87" t="-101961" r="-101087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87" t="-101961" r="-1087" b="-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CB586DD-0144-AB83-26C5-87F6B68FA9B7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09E2A8C-F068-C46F-AB0D-41AAAE64A4C0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0E68134-5827-8145-9074-8CE8655A6EC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874744E-7974-D2A8-36BF-7A42B63D73F4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9BD9F21-862E-AE60-2184-CE06CF325990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23B9AD-D63E-CB4B-114C-33CB1465DF43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BE08097-5FC3-5158-6795-14A67EFAEEE9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977E3CB-9F53-E9C9-D5C3-0861212C293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E343AC4-5F75-F2FD-671F-4A9D8DA1D0AA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D2FEC37-981D-E483-7C0B-9193702650AE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4CCA5C-C664-A10E-CBCD-A6305B036BF6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D536737-9E78-8757-EE40-AD289C2B9E6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C9EDFB-86AF-3908-B3F8-5B0F2DD8855A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755CA07-BCB9-4198-AE54-CCF62EB0BD53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E5045C-77F5-28AB-9188-5A8B6541354C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097C96-E5F3-1BD0-82F2-6C2135CD46F0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3BCCE38-E3C4-BE32-64E7-F8DAA49421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D37F85A-D747-1552-79DC-05B99C7842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82E3C7-66A9-D44C-F55E-F46E8FC6C2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A5756D-4F49-385D-71FD-D3D9341BA5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7DE572-6F0E-BFFA-DFE2-AE301811D8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AF61868-02F4-2772-A590-9E6AD1B6F6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541D767-9F37-C139-0B40-94D6DB27C0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2B001D-8619-343B-D2C0-83CE2E2B20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71B59B-D7C2-2323-AACA-0CEB9D7CFE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004DAB0-EAC7-E92B-2465-B3917DB20B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0621F2D-A6FA-CCED-C530-72E693BC02F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AA10B52-4172-AEC1-B610-7DF33625FA44}"/>
              </a:ext>
            </a:extLst>
          </p:cNvPr>
          <p:cNvCxnSpPr>
            <a:cxnSpLocks/>
          </p:cNvCxnSpPr>
          <p:nvPr/>
        </p:nvCxnSpPr>
        <p:spPr>
          <a:xfrm flipV="1">
            <a:off x="1397331" y="327499"/>
            <a:ext cx="3101434" cy="6133419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49">
            <a:extLst>
              <a:ext uri="{FF2B5EF4-FFF2-40B4-BE49-F238E27FC236}">
                <a16:creationId xmlns:a16="http://schemas.microsoft.com/office/drawing/2014/main" id="{E8EF0F26-3E20-EC44-8E8B-5FD6DAB354E9}"/>
              </a:ext>
            </a:extLst>
          </p:cNvPr>
          <p:cNvGraphicFramePr>
            <a:graphicFrameLocks noGrp="1"/>
          </p:cNvGraphicFramePr>
          <p:nvPr/>
        </p:nvGraphicFramePr>
        <p:xfrm>
          <a:off x="512901" y="468933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64" name="Table 53">
            <a:extLst>
              <a:ext uri="{FF2B5EF4-FFF2-40B4-BE49-F238E27FC236}">
                <a16:creationId xmlns:a16="http://schemas.microsoft.com/office/drawing/2014/main" id="{07FFADDF-88BF-BBBB-560B-BCDEBA6CBB17}"/>
              </a:ext>
            </a:extLst>
          </p:cNvPr>
          <p:cNvGraphicFramePr>
            <a:graphicFrameLocks noGrp="1"/>
          </p:cNvGraphicFramePr>
          <p:nvPr/>
        </p:nvGraphicFramePr>
        <p:xfrm>
          <a:off x="2160071" y="791245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B1DCD04A-9CA6-ED68-112F-2A2D929090DD}"/>
              </a:ext>
            </a:extLst>
          </p:cNvPr>
          <p:cNvSpPr txBox="1"/>
          <p:nvPr/>
        </p:nvSpPr>
        <p:spPr>
          <a:xfrm>
            <a:off x="2199049" y="46376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EA2F033-DF27-3050-8BDB-EDAA1CEC4FCB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49D84D5-0375-5E05-3596-04500346B5B6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A4E699D-7FE2-9379-D50C-D41956EC6303}"/>
                  </a:ext>
                </a:extLst>
              </p:cNvPr>
              <p:cNvSpPr txBox="1"/>
              <p:nvPr/>
            </p:nvSpPr>
            <p:spPr>
              <a:xfrm>
                <a:off x="3510664" y="1119423"/>
                <a:ext cx="21799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A4E699D-7FE2-9379-D50C-D41956EC6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0664" y="1119423"/>
                <a:ext cx="2179975" cy="584775"/>
              </a:xfrm>
              <a:prstGeom prst="rect">
                <a:avLst/>
              </a:prstGeom>
              <a:blipFill>
                <a:blip r:embed="rId5"/>
                <a:stretch>
                  <a:fillRect t="-10638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>
            <a:extLst>
              <a:ext uri="{FF2B5EF4-FFF2-40B4-BE49-F238E27FC236}">
                <a16:creationId xmlns:a16="http://schemas.microsoft.com/office/drawing/2014/main" id="{19DE6B86-FFD9-DB4E-F556-682DEFAD282C}"/>
              </a:ext>
            </a:extLst>
          </p:cNvPr>
          <p:cNvSpPr/>
          <p:nvPr/>
        </p:nvSpPr>
        <p:spPr>
          <a:xfrm rot="16200000">
            <a:off x="3259502" y="2825685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F91CE83-E7EE-0DF7-C838-E6FA90C44AA7}"/>
              </a:ext>
            </a:extLst>
          </p:cNvPr>
          <p:cNvSpPr/>
          <p:nvPr/>
        </p:nvSpPr>
        <p:spPr>
          <a:xfrm>
            <a:off x="13133" y="-52163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lus 72">
            <a:extLst>
              <a:ext uri="{FF2B5EF4-FFF2-40B4-BE49-F238E27FC236}">
                <a16:creationId xmlns:a16="http://schemas.microsoft.com/office/drawing/2014/main" id="{FF065555-6EAF-C435-0D8C-AB0BDF51DB5F}"/>
              </a:ext>
            </a:extLst>
          </p:cNvPr>
          <p:cNvSpPr/>
          <p:nvPr/>
        </p:nvSpPr>
        <p:spPr>
          <a:xfrm rot="18949288">
            <a:off x="3799334" y="127780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8EFE64D-F61E-8C64-5556-A1978FD4A026}"/>
                  </a:ext>
                </a:extLst>
              </p:cNvPr>
              <p:cNvSpPr txBox="1"/>
              <p:nvPr/>
            </p:nvSpPr>
            <p:spPr>
              <a:xfrm>
                <a:off x="3004406" y="2156312"/>
                <a:ext cx="21799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8EFE64D-F61E-8C64-5556-A1978FD4A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406" y="2156312"/>
                <a:ext cx="2179975" cy="584775"/>
              </a:xfrm>
              <a:prstGeom prst="rect">
                <a:avLst/>
              </a:prstGeom>
              <a:blipFill>
                <a:blip r:embed="rId6"/>
                <a:stretch>
                  <a:fillRect t="-8333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Plus 74">
            <a:extLst>
              <a:ext uri="{FF2B5EF4-FFF2-40B4-BE49-F238E27FC236}">
                <a16:creationId xmlns:a16="http://schemas.microsoft.com/office/drawing/2014/main" id="{E27752DE-1F1C-A130-9A05-606EC61ED46F}"/>
              </a:ext>
            </a:extLst>
          </p:cNvPr>
          <p:cNvSpPr/>
          <p:nvPr/>
        </p:nvSpPr>
        <p:spPr>
          <a:xfrm rot="18949288">
            <a:off x="3338612" y="220543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Rounded Rectangle 7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2039691-4C55-89C2-0075-6A4B7DF969F5}"/>
                  </a:ext>
                </a:extLst>
              </p:cNvPr>
              <p:cNvSpPr/>
              <p:nvPr/>
            </p:nvSpPr>
            <p:spPr>
              <a:xfrm>
                <a:off x="2697812" y="3128726"/>
                <a:ext cx="1820203" cy="72439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i="1">
                          <a:solidFill>
                            <a:srgbClr val="025FEB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i="1">
                          <a:solidFill>
                            <a:schemeClr val="tx1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>
          <p:sp>
            <p:nvSpPr>
              <p:cNvPr id="76" name="Rounded Rectangle 7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2039691-4C55-89C2-0075-6A4B7DF969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12" y="3128726"/>
                <a:ext cx="1820203" cy="724395"/>
              </a:xfrm>
              <a:prstGeom prst="roundRect">
                <a:avLst/>
              </a:prstGeom>
              <a:blipFill>
                <a:blip r:embed="rId7"/>
                <a:stretch>
                  <a:fillRect b="-206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Plus 76">
            <a:extLst>
              <a:ext uri="{FF2B5EF4-FFF2-40B4-BE49-F238E27FC236}">
                <a16:creationId xmlns:a16="http://schemas.microsoft.com/office/drawing/2014/main" id="{D6779C96-6B17-4C8E-7BBB-E21795779243}"/>
              </a:ext>
            </a:extLst>
          </p:cNvPr>
          <p:cNvSpPr/>
          <p:nvPr/>
        </p:nvSpPr>
        <p:spPr>
          <a:xfrm rot="18949288">
            <a:off x="2874936" y="3136154"/>
            <a:ext cx="268012" cy="268012"/>
          </a:xfrm>
          <a:prstGeom prst="mathPlus">
            <a:avLst>
              <a:gd name="adj1" fmla="val 15729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9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16D0-DB1F-7A40-06FB-0B22D3D2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try another graph.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AF9BF44-AE37-40B3-FB05-4A22EC46E7F0}"/>
                  </a:ext>
                </a:extLst>
              </p:cNvPr>
              <p:cNvSpPr txBox="1"/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AF9BF44-AE37-40B3-FB05-4A22EC46E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blipFill>
                <a:blip r:embed="rId2"/>
                <a:stretch>
                  <a:fillRect l="-5140" r="-1869" b="-23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C7CAF77-B92C-DA04-4D1B-9BA9E96713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8909849"/>
                  </p:ext>
                </p:extLst>
              </p:nvPr>
            </p:nvGraphicFramePr>
            <p:xfrm>
              <a:off x="2031999" y="2591349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C7CAF77-B92C-DA04-4D1B-9BA9E96713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8909849"/>
                  </p:ext>
                </p:extLst>
              </p:nvPr>
            </p:nvGraphicFramePr>
            <p:xfrm>
              <a:off x="2031999" y="2591349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961" r="-598913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99" t="-1961" r="-50549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913" t="-1961" r="-400000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2198" t="-1961" r="-304396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7826" t="-1961" r="-2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297" t="-1961" r="-10329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6739" t="-1961" r="-2174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4000" r="-598913" b="-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Mini white boards online">
            <a:extLst>
              <a:ext uri="{FF2B5EF4-FFF2-40B4-BE49-F238E27FC236}">
                <a16:creationId xmlns:a16="http://schemas.microsoft.com/office/drawing/2014/main" id="{AAF3A5A1-F816-26D0-7F36-5E7E2384C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768" y="4227806"/>
            <a:ext cx="4278464" cy="226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4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F8C50-3070-4094-9E26-C7C5966D0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2DECF-ED9D-7CE7-281E-AD8D4438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try another graph.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CED895-E8EF-9BE8-955C-3D962841C819}"/>
                  </a:ext>
                </a:extLst>
              </p:cNvPr>
              <p:cNvSpPr txBox="1"/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CED895-E8EF-9BE8-955C-3D962841C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blipFill>
                <a:blip r:embed="rId2"/>
                <a:stretch>
                  <a:fillRect l="-5140" r="-1869" b="-23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C273E5E-8F16-7FF6-A81C-12F643F9165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31999" y="2591349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C273E5E-8F16-7FF6-A81C-12F643F9165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31999" y="2591349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961" r="-598913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99" t="-1961" r="-50549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913" t="-1961" r="-400000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2198" t="-1961" r="-304396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7826" t="-1961" r="-2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297" t="-1961" r="-10329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6739" t="-1961" r="-2174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4000" r="-598913" b="-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Mini white boards online">
            <a:extLst>
              <a:ext uri="{FF2B5EF4-FFF2-40B4-BE49-F238E27FC236}">
                <a16:creationId xmlns:a16="http://schemas.microsoft.com/office/drawing/2014/main" id="{72DF7C61-5A9D-5063-B0C0-E1D9C7EE3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768" y="4227806"/>
            <a:ext cx="4278464" cy="226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64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D47CE-DB29-C85D-56CE-883081EDF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8E4B77-99A2-658F-1843-DA34C2647C7D}"/>
                  </a:ext>
                </a:extLst>
              </p:cNvPr>
              <p:cNvSpPr txBox="1"/>
              <p:nvPr/>
            </p:nvSpPr>
            <p:spPr>
              <a:xfrm>
                <a:off x="1883421" y="3228817"/>
                <a:ext cx="60973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8E4B77-99A2-658F-1843-DA34C2647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421" y="3228817"/>
                <a:ext cx="6097348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8D70A85-8EC3-EBDF-176D-D70F52665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try another graph.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55877D-1CF4-9BB9-A50D-67A41B07A347}"/>
                  </a:ext>
                </a:extLst>
              </p:cNvPr>
              <p:cNvSpPr txBox="1"/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55877D-1CF4-9BB9-A50D-67A41B07A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11" y="1598919"/>
                <a:ext cx="2702984" cy="738664"/>
              </a:xfrm>
              <a:prstGeom prst="rect">
                <a:avLst/>
              </a:prstGeom>
              <a:blipFill>
                <a:blip r:embed="rId3"/>
                <a:stretch>
                  <a:fillRect l="-5140" r="-1869" b="-23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3232BAD-A004-45AA-08E4-CE62A5E23E5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31999" y="2581922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3232BAD-A004-45AA-08E4-CE62A5E23E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0329225"/>
                  </p:ext>
                </p:extLst>
              </p:nvPr>
            </p:nvGraphicFramePr>
            <p:xfrm>
              <a:off x="2031999" y="2581922"/>
              <a:ext cx="8128001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1143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161143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961" r="-598913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099" t="-1961" r="-505495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913" t="-1961" r="-400000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198" t="-1961" r="-304396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7826" t="-1961" r="-20108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3297" t="-1961" r="-103297" b="-1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6739" t="-1961" r="-2174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1961" r="-598913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099" t="-101961" r="-505495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913" t="-101961" r="-400000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198" t="-101961" r="-304396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7826" t="-101961" r="-201087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3297" t="-101961" r="-103297" b="-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6739" t="-101961" r="-2174" b="-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878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B6CF4-8B84-9E8E-AEE8-5F0718B24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9A1F01-16B6-C9BB-C31B-FAAFE2A68C6B}"/>
                  </a:ext>
                </a:extLst>
              </p:cNvPr>
              <p:cNvSpPr txBox="1"/>
              <p:nvPr/>
            </p:nvSpPr>
            <p:spPr>
              <a:xfrm>
                <a:off x="1883421" y="3228817"/>
                <a:ext cx="60973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9A1F01-16B6-C9BB-C31B-FAAFE2A68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421" y="3228817"/>
                <a:ext cx="6097348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E5278D-2377-971E-3D2D-9C843805BDD0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FFDE387-A2CD-9265-32E1-8D59DB3B71D5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AB4EF46-61D3-62B1-533A-A4F9EE2B6CD9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589A87D-CAFC-ED47-1365-7EF3233394A5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C41D67E-BE4D-6114-ED8F-DD11CCC49E3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05AB3C-0C36-8E49-4B25-F6C33728E6B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508C9B6-6B9C-7555-D1C8-320845C959A5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D9506AA-E954-CF9B-ABA4-DE4F04D16CCD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D173E6-737A-EC9D-41D3-395719A30228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3945880-ECDE-8E75-9675-FF7EB999A014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9BD9212-9D5A-FFAA-C9A2-E2BBA027F04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6612406-B397-E608-1082-52C778B8D96E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D8E885A-D20E-47EB-0BD0-45738F0CF9A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E68F651-45BA-E095-4B1B-0B31EE2571A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0415C8-848E-4390-A04E-CAAEA07B55FA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FF90E2-6E1F-F1EC-365F-C938FCB71A2D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3EB9C4-E5A8-1D88-3B75-89B1A3E4A2B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A954091-1C84-26A9-3E6F-2F7653116FF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731B842-B77C-5276-1750-62140B31B7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2F590BC-001C-D3DE-D81A-C4DD101050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4B3CDF3-FDDF-8AB3-3A92-4F179F3C19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C00BB56-8E0E-7557-6AA8-74601D5F7AB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A7FF4DB-9609-928C-611C-2E2BBB7547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19D2E6-386C-638A-22C5-DF9567061D6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C5B76A7-5C3F-E059-B346-D63AAAC444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D5B3F8A-D291-A042-E517-C6BBEFD382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D56A094-D9A0-4D4B-0C88-4C69AE7D57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5" name="Table 49">
            <a:extLst>
              <a:ext uri="{FF2B5EF4-FFF2-40B4-BE49-F238E27FC236}">
                <a16:creationId xmlns:a16="http://schemas.microsoft.com/office/drawing/2014/main" id="{BF7AE146-EA5F-4C3E-496A-7BC63A05E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86289"/>
              </p:ext>
            </p:extLst>
          </p:nvPr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6" name="Table 53">
            <a:extLst>
              <a:ext uri="{FF2B5EF4-FFF2-40B4-BE49-F238E27FC236}">
                <a16:creationId xmlns:a16="http://schemas.microsoft.com/office/drawing/2014/main" id="{393A4D29-A34D-B389-4133-E80D0093D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98638"/>
              </p:ext>
            </p:extLst>
          </p:nvPr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3995C778-06CE-6728-4B8D-50DBE022864F}"/>
              </a:ext>
            </a:extLst>
          </p:cNvPr>
          <p:cNvSpPr/>
          <p:nvPr/>
        </p:nvSpPr>
        <p:spPr>
          <a:xfrm rot="5400000">
            <a:off x="3246479" y="-286085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F7C8EB-712B-CEE8-ADF2-36E97DBE854F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460360-9502-DB73-DF7C-AF289859FF45}"/>
              </a:ext>
            </a:extLst>
          </p:cNvPr>
          <p:cNvSpPr/>
          <p:nvPr/>
        </p:nvSpPr>
        <p:spPr>
          <a:xfrm>
            <a:off x="13133" y="-52163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ECFD9F-238B-95F9-128C-FCA94681749C}"/>
              </a:ext>
            </a:extLst>
          </p:cNvPr>
          <p:cNvSpPr/>
          <p:nvPr/>
        </p:nvSpPr>
        <p:spPr>
          <a:xfrm rot="16200000" flipV="1">
            <a:off x="2795139" y="2618269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B77D4E-C63E-7A15-E295-BCBCE07D73B8}"/>
                  </a:ext>
                </a:extLst>
              </p:cNvPr>
              <p:cNvSpPr txBox="1"/>
              <p:nvPr/>
            </p:nvSpPr>
            <p:spPr>
              <a:xfrm>
                <a:off x="8545725" y="1336441"/>
                <a:ext cx="270298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B77D4E-C63E-7A15-E295-BCBCE07D7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725" y="1336441"/>
                <a:ext cx="2702984" cy="738664"/>
              </a:xfrm>
              <a:prstGeom prst="rect">
                <a:avLst/>
              </a:prstGeom>
              <a:blipFill>
                <a:blip r:embed="rId3"/>
                <a:stretch>
                  <a:fillRect l="-5140" r="-1869" b="-23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92C8BB9-CF79-4716-3D79-5AB66E612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755702"/>
                  </p:ext>
                </p:extLst>
              </p:nvPr>
            </p:nvGraphicFramePr>
            <p:xfrm>
              <a:off x="6853679" y="3174087"/>
              <a:ext cx="5207202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3886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6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92C8BB9-CF79-4716-3D79-5AB66E612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755702"/>
                  </p:ext>
                </p:extLst>
              </p:nvPr>
            </p:nvGraphicFramePr>
            <p:xfrm>
              <a:off x="6853679" y="3174087"/>
              <a:ext cx="5207202" cy="1280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3886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43886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r="-598305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724" r="-508621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305" r="-400000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8305" r="-300000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8305" r="-200000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6897" r="-103448" b="-1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6610" r="-1695" b="-115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0000" r="-598305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724" t="-100000" r="-508621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305" t="-100000" r="-400000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8305" t="-100000" r="-300000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98305" t="-100000" r="-200000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6897" t="-100000" r="-103448" b="-156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96610" t="-100000" r="-1695" b="-15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44942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959D-2535-9171-E429-C6DA39E32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5852346-A607-A957-5D0A-A4539CDE6AC2}"/>
              </a:ext>
            </a:extLst>
          </p:cNvPr>
          <p:cNvCxnSpPr>
            <a:cxnSpLocks/>
          </p:cNvCxnSpPr>
          <p:nvPr/>
        </p:nvCxnSpPr>
        <p:spPr>
          <a:xfrm flipH="1" flipV="1">
            <a:off x="-264160" y="579337"/>
            <a:ext cx="6638071" cy="643106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1B1F2C1-59FD-7F7C-CE94-DFD6C2B7EA06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D117A738-DCC6-FD8D-20F0-3BF86FACC584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09B62F6-119B-5079-D47D-D69202A7C12B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0AC7D82-BE39-D8EA-4E73-22D9B1073058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4B9978-1C6D-E509-5E4D-88EFD67DF317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F6BAFAF-71DB-56E2-5C50-AAB2D0D927A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E4163B1-2376-C81D-6282-35888B8472DE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632B3E4-D429-5957-9149-63885091DCA2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4B78B5F-EC06-E5B2-D856-67F604FF6A87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4925027-D4B8-7A7F-4A0F-2CE5580225DA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520C87E-F1D3-36BC-DB57-9832BE98709A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C4A274-2DC0-287C-050E-C1081C604F3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90B265C-54F7-5BF9-5362-EB72558D7CCA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83B7810-7182-C995-27B3-4B7F3BAF59B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466DDD-9981-D41A-9254-31C831A42BFA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4DA8C3-4028-532F-0495-6446A4C39E5A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7F291A-131C-A50C-E4B7-8DAFB848038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F92605E-36D1-858D-F46F-10A6D18E14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588D8B0-4D05-1413-74A6-C88117DB8E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831FC0A-6A04-44D7-2EE8-71EDD710444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27C1D0-A450-10B6-C484-9C74EC1FA1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7B88A5A-BAC7-E1F5-4E16-DA62D1B7E4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B0CE05-9B39-C30E-5B73-E182774230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62FCF3-1022-9A2F-169B-670C50F584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992303-8525-B1C2-E571-15D39494417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7A3DDB6-86ED-2124-9B81-11A904EC95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526A613-742B-A9A1-7840-00D3B20246F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0F97D584-07D9-BF93-E813-D2201D64D1F1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109C182-C002-B377-058D-703BEC3711BF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D0A467E2-1345-770D-A994-D69CCA46E9A0}"/>
              </a:ext>
            </a:extLst>
          </p:cNvPr>
          <p:cNvSpPr/>
          <p:nvPr/>
        </p:nvSpPr>
        <p:spPr>
          <a:xfrm rot="10800000">
            <a:off x="5995541" y="258228"/>
            <a:ext cx="879819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F4D11F-4FBF-90D2-36EF-2C494570030B}"/>
              </a:ext>
            </a:extLst>
          </p:cNvPr>
          <p:cNvSpPr/>
          <p:nvPr/>
        </p:nvSpPr>
        <p:spPr>
          <a:xfrm rot="5400000">
            <a:off x="2990905" y="-2904155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140EFD9-4BA8-E2B7-D453-3F5DD38A08D1}"/>
              </a:ext>
            </a:extLst>
          </p:cNvPr>
          <p:cNvSpPr/>
          <p:nvPr/>
        </p:nvSpPr>
        <p:spPr>
          <a:xfrm rot="16200000" flipV="1">
            <a:off x="2778535" y="2782685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38F8868-A8FF-C941-334E-A5EBDB99FE73}"/>
              </a:ext>
            </a:extLst>
          </p:cNvPr>
          <p:cNvSpPr/>
          <p:nvPr/>
        </p:nvSpPr>
        <p:spPr>
          <a:xfrm flipV="1">
            <a:off x="-3746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3AE23-BE08-1E6D-7B0C-FCC966DBD745}"/>
              </a:ext>
            </a:extLst>
          </p:cNvPr>
          <p:cNvSpPr/>
          <p:nvPr/>
        </p:nvSpPr>
        <p:spPr>
          <a:xfrm>
            <a:off x="281290" y="449036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88CD2D1-1B8D-766F-99F1-4D2B03C344E9}"/>
              </a:ext>
            </a:extLst>
          </p:cNvPr>
          <p:cNvSpPr/>
          <p:nvPr/>
        </p:nvSpPr>
        <p:spPr>
          <a:xfrm>
            <a:off x="270780" y="449036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ross 1">
            <a:extLst>
              <a:ext uri="{FF2B5EF4-FFF2-40B4-BE49-F238E27FC236}">
                <a16:creationId xmlns:a16="http://schemas.microsoft.com/office/drawing/2014/main" id="{89B2372C-777D-7454-838C-D7619F053358}"/>
              </a:ext>
            </a:extLst>
          </p:cNvPr>
          <p:cNvSpPr/>
          <p:nvPr/>
        </p:nvSpPr>
        <p:spPr>
          <a:xfrm rot="18928930">
            <a:off x="1850998" y="258157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00F99EBA-F1B1-3850-8CE2-EBEB5B1241E0}"/>
              </a:ext>
            </a:extLst>
          </p:cNvPr>
          <p:cNvSpPr/>
          <p:nvPr/>
        </p:nvSpPr>
        <p:spPr>
          <a:xfrm rot="18928930">
            <a:off x="2323890" y="3066854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83D09DF-4F19-5D26-A06A-82D9DBF838F6}"/>
              </a:ext>
            </a:extLst>
          </p:cNvPr>
          <p:cNvSpPr/>
          <p:nvPr/>
        </p:nvSpPr>
        <p:spPr>
          <a:xfrm>
            <a:off x="2178941" y="2949168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BDDE8571-BD8F-DAA8-4E80-60DE27145499}"/>
              </a:ext>
            </a:extLst>
          </p:cNvPr>
          <p:cNvSpPr/>
          <p:nvPr/>
        </p:nvSpPr>
        <p:spPr>
          <a:xfrm rot="18928930">
            <a:off x="1399535" y="2111944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2509290-0D8B-3249-819E-D83B83C5F312}"/>
              </a:ext>
            </a:extLst>
          </p:cNvPr>
          <p:cNvSpPr/>
          <p:nvPr/>
        </p:nvSpPr>
        <p:spPr>
          <a:xfrm>
            <a:off x="1254586" y="1994258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ross 56">
            <a:extLst>
              <a:ext uri="{FF2B5EF4-FFF2-40B4-BE49-F238E27FC236}">
                <a16:creationId xmlns:a16="http://schemas.microsoft.com/office/drawing/2014/main" id="{AFC381BF-9939-69E0-7817-0271F6CE5EF2}"/>
              </a:ext>
            </a:extLst>
          </p:cNvPr>
          <p:cNvSpPr/>
          <p:nvPr/>
        </p:nvSpPr>
        <p:spPr>
          <a:xfrm rot="18928930">
            <a:off x="2789150" y="3525611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D1C5341-6EA9-BD8D-80BA-F5A894BCE651}"/>
              </a:ext>
            </a:extLst>
          </p:cNvPr>
          <p:cNvSpPr/>
          <p:nvPr/>
        </p:nvSpPr>
        <p:spPr>
          <a:xfrm>
            <a:off x="2644201" y="3407925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ross 58">
            <a:extLst>
              <a:ext uri="{FF2B5EF4-FFF2-40B4-BE49-F238E27FC236}">
                <a16:creationId xmlns:a16="http://schemas.microsoft.com/office/drawing/2014/main" id="{29F3F8BF-1562-68B7-F370-2CB5FBEB1CA3}"/>
              </a:ext>
            </a:extLst>
          </p:cNvPr>
          <p:cNvSpPr/>
          <p:nvPr/>
        </p:nvSpPr>
        <p:spPr>
          <a:xfrm rot="18928930">
            <a:off x="3252078" y="4007705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5CD9857-9E6B-5F83-CD75-6AC3AD597E7F}"/>
              </a:ext>
            </a:extLst>
          </p:cNvPr>
          <p:cNvSpPr/>
          <p:nvPr/>
        </p:nvSpPr>
        <p:spPr>
          <a:xfrm>
            <a:off x="3107129" y="3890019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ross 60">
            <a:extLst>
              <a:ext uri="{FF2B5EF4-FFF2-40B4-BE49-F238E27FC236}">
                <a16:creationId xmlns:a16="http://schemas.microsoft.com/office/drawing/2014/main" id="{BA1619DF-728F-8770-8281-4265E991680E}"/>
              </a:ext>
            </a:extLst>
          </p:cNvPr>
          <p:cNvSpPr/>
          <p:nvPr/>
        </p:nvSpPr>
        <p:spPr>
          <a:xfrm rot="18928930">
            <a:off x="3732940" y="443687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0D82CB7-BEFA-CF0A-0F3F-21B65177673E}"/>
              </a:ext>
            </a:extLst>
          </p:cNvPr>
          <p:cNvSpPr/>
          <p:nvPr/>
        </p:nvSpPr>
        <p:spPr>
          <a:xfrm>
            <a:off x="3587991" y="4319186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3CD05ECF-4A92-9851-ACC1-FB62275B078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20555" y="1316015"/>
              <a:ext cx="542294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4706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3CD05ECF-4A92-9851-ACC1-FB62275B078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20555" y="1316015"/>
              <a:ext cx="542294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4706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4706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639" t="-2381" r="-6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639" t="-2381" r="-5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639" t="-2381" r="-4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6774" t="-2381" r="-296774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279" t="-2381" r="-20163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279" t="-2381" r="-10163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3279" t="-2381" r="-1639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639" t="-104878" r="-6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639" t="-104878" r="-5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639" t="-104878" r="-4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6774" t="-104878" r="-296774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279" t="-104878" r="-20163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279" t="-104878" r="-10163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3279" t="-104878" r="-1639" b="-1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7BBCB89-BD9F-C67E-38F9-FA42ED0DE6A8}"/>
                  </a:ext>
                </a:extLst>
              </p:cNvPr>
              <p:cNvSpPr txBox="1"/>
              <p:nvPr/>
            </p:nvSpPr>
            <p:spPr>
              <a:xfrm>
                <a:off x="7786595" y="280367"/>
                <a:ext cx="270298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4800" b="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7BBCB89-BD9F-C67E-38F9-FA42ED0DE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595" y="280367"/>
                <a:ext cx="2702984" cy="738664"/>
              </a:xfrm>
              <a:prstGeom prst="rect">
                <a:avLst/>
              </a:prstGeom>
              <a:blipFill>
                <a:blip r:embed="rId4"/>
                <a:stretch>
                  <a:fillRect l="-4651" r="-1860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>
            <a:extLst>
              <a:ext uri="{FF2B5EF4-FFF2-40B4-BE49-F238E27FC236}">
                <a16:creationId xmlns:a16="http://schemas.microsoft.com/office/drawing/2014/main" id="{46F1A101-C894-9BD4-1B82-A623009C5674}"/>
              </a:ext>
            </a:extLst>
          </p:cNvPr>
          <p:cNvSpPr/>
          <p:nvPr/>
        </p:nvSpPr>
        <p:spPr>
          <a:xfrm>
            <a:off x="1713460" y="2446269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2" descr="89,347 Ruler Measuring Stock Vectors and Vector Art | Shutterstock">
            <a:extLst>
              <a:ext uri="{FF2B5EF4-FFF2-40B4-BE49-F238E27FC236}">
                <a16:creationId xmlns:a16="http://schemas.microsoft.com/office/drawing/2014/main" id="{08A91C4C-8E3E-5AB4-AC8C-AF818ABFF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29796" r="5971" b="32060"/>
          <a:stretch/>
        </p:blipFill>
        <p:spPr bwMode="auto">
          <a:xfrm>
            <a:off x="6684458" y="5374587"/>
            <a:ext cx="5242204" cy="7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407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3F2B7-D38B-8D89-2C26-67D3D55BA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you try!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C76BFC-E331-B6FD-D911-D9B67371EF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5562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are going to plot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Open your booklet now and complete Exercise 1.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C76BFC-E331-B6FD-D911-D9B67371E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5562600" cy="4351338"/>
              </a:xfrm>
              <a:blipFill>
                <a:blip r:embed="rId4"/>
                <a:stretch>
                  <a:fillRect l="-227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 descr="Pen outline">
            <a:extLst>
              <a:ext uri="{FF2B5EF4-FFF2-40B4-BE49-F238E27FC236}">
                <a16:creationId xmlns:a16="http://schemas.microsoft.com/office/drawing/2014/main" id="{EB0BCFD9-DA63-2BB0-8959-1F3B29307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832295">
            <a:off x="9442282" y="2640639"/>
            <a:ext cx="2451437" cy="2451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F1E2AD-9197-72FC-5CEA-7C44F8A2F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30375">
            <a:off x="6136877" y="375064"/>
            <a:ext cx="5722099" cy="7989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ttsMP3.com_VoiceText_2025-6-24_10-16-14">
            <a:hlinkClick r:id="" action="ppaction://media"/>
            <a:extLst>
              <a:ext uri="{FF2B5EF4-FFF2-40B4-BE49-F238E27FC236}">
                <a16:creationId xmlns:a16="http://schemas.microsoft.com/office/drawing/2014/main" id="{BEC047F9-72B6-A4EC-F22D-E3A294D48C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1221" y="-25090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8876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0301-B22E-C1CD-02F7-811550417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D17CCFE-475D-47F6-4DE3-AD02870848F7}"/>
              </a:ext>
            </a:extLst>
          </p:cNvPr>
          <p:cNvCxnSpPr>
            <a:cxnSpLocks/>
          </p:cNvCxnSpPr>
          <p:nvPr/>
        </p:nvCxnSpPr>
        <p:spPr>
          <a:xfrm flipV="1">
            <a:off x="1562171" y="-45130"/>
            <a:ext cx="2449360" cy="709618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4AB413-9789-B3FC-C503-7FAD3FD1BD0A}"/>
              </a:ext>
            </a:extLst>
          </p:cNvPr>
          <p:cNvCxnSpPr>
            <a:cxnSpLocks/>
          </p:cNvCxnSpPr>
          <p:nvPr/>
        </p:nvCxnSpPr>
        <p:spPr>
          <a:xfrm flipV="1">
            <a:off x="2538710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9749A99-CB3B-8E44-31DE-D0896BDA6BED}"/>
              </a:ext>
            </a:extLst>
          </p:cNvPr>
          <p:cNvGrpSpPr/>
          <p:nvPr/>
        </p:nvGrpSpPr>
        <p:grpSpPr>
          <a:xfrm>
            <a:off x="708286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FCBD752-1024-3AC7-C383-E4666230CD99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8DE0857-DFF0-4972-2275-B835D2DF896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1269C78-0DC6-FE69-68CA-A972D64BB02A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6BC024-BDF0-A0BD-48AE-05E76FD7048A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C53E7B-44BE-8674-2FBF-9EAB0A6AFC6C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5D1CAC7-DD1D-30B4-7BD2-94A5E36FE453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D96D6DD-8958-6B50-26EA-98837BAE3B92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34963B6-2B9E-DFC3-DB55-98ADA3B02CF4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0EBFC41-A6A4-AF29-993C-85CA6EF4A654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C710B5-277E-8568-9F31-51369B04A59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42DFDA5-9F49-D102-5751-F79333FC153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9B3B97-4CC6-547C-525D-2D03ACC031E7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9DBFB74-DD3D-DF9F-99F8-054535A2042C}"/>
              </a:ext>
            </a:extLst>
          </p:cNvPr>
          <p:cNvCxnSpPr>
            <a:cxnSpLocks/>
          </p:cNvCxnSpPr>
          <p:nvPr/>
        </p:nvCxnSpPr>
        <p:spPr>
          <a:xfrm>
            <a:off x="247564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3A621D-801C-4133-1A29-19F83E2C442F}"/>
              </a:ext>
            </a:extLst>
          </p:cNvPr>
          <p:cNvGrpSpPr/>
          <p:nvPr/>
        </p:nvGrpSpPr>
        <p:grpSpPr>
          <a:xfrm>
            <a:off x="281290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A502C09-936B-74A0-1D60-35B7DB88136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4208BD3-BFEE-64BD-7DE8-80C957BCF9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FE7E88-445C-8DF0-05A0-28267ADAED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70AC5B3-8CC1-2A6F-F6D9-D3292824E9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1A56498-4072-48FC-B54A-CDFA59D4EF8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571013E-E725-85C7-481D-1DFEAE98CC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C3BDC3-B0D2-DAA1-4B67-EAD66360C2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C176CFD-DD7E-CA1B-B754-C8992B20DF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CEDFD54-1832-7184-F348-77F376D0B8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F8DEE3-DAE3-F87A-CD18-4C9B652498B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92736F3-2BB6-AFB3-182F-86AF4D08C2B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B024CD39-5F59-6109-F756-B2F888F6016E}"/>
              </a:ext>
            </a:extLst>
          </p:cNvPr>
          <p:cNvGraphicFramePr>
            <a:graphicFrameLocks noGrp="1"/>
          </p:cNvGraphicFramePr>
          <p:nvPr/>
        </p:nvGraphicFramePr>
        <p:xfrm>
          <a:off x="515319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7119602-F41C-DDA1-7093-BA342F7ADF62}"/>
              </a:ext>
            </a:extLst>
          </p:cNvPr>
          <p:cNvGraphicFramePr>
            <a:graphicFrameLocks noGrp="1"/>
          </p:cNvGraphicFramePr>
          <p:nvPr/>
        </p:nvGraphicFramePr>
        <p:xfrm>
          <a:off x="2107151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F07EA789-625E-A3CB-ED31-0CF2FC1DADE0}"/>
              </a:ext>
            </a:extLst>
          </p:cNvPr>
          <p:cNvSpPr/>
          <p:nvPr/>
        </p:nvSpPr>
        <p:spPr>
          <a:xfrm rot="10800000">
            <a:off x="637391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CD1886-DA03-4FC4-A5B5-53DB321CB02D}"/>
              </a:ext>
            </a:extLst>
          </p:cNvPr>
          <p:cNvSpPr/>
          <p:nvPr/>
        </p:nvSpPr>
        <p:spPr>
          <a:xfrm rot="5400000">
            <a:off x="2990905" y="-2904155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9D6C5C4-0976-CFED-85B0-B64027D93618}"/>
              </a:ext>
            </a:extLst>
          </p:cNvPr>
          <p:cNvSpPr/>
          <p:nvPr/>
        </p:nvSpPr>
        <p:spPr>
          <a:xfrm rot="16200000" flipV="1">
            <a:off x="2778535" y="2782685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1F8A3D0-83E2-3C70-24C2-972052B57518}"/>
              </a:ext>
            </a:extLst>
          </p:cNvPr>
          <p:cNvSpPr/>
          <p:nvPr/>
        </p:nvSpPr>
        <p:spPr>
          <a:xfrm flipV="1">
            <a:off x="36894" y="-65137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BAD076-5C61-86B3-B601-42C2E797CB59}"/>
              </a:ext>
            </a:extLst>
          </p:cNvPr>
          <p:cNvSpPr/>
          <p:nvPr/>
        </p:nvSpPr>
        <p:spPr>
          <a:xfrm>
            <a:off x="281290" y="449036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ross 1">
            <a:extLst>
              <a:ext uri="{FF2B5EF4-FFF2-40B4-BE49-F238E27FC236}">
                <a16:creationId xmlns:a16="http://schemas.microsoft.com/office/drawing/2014/main" id="{FEEF0CD6-761E-5AA1-B7A7-627FFA5F1CF2}"/>
              </a:ext>
            </a:extLst>
          </p:cNvPr>
          <p:cNvSpPr/>
          <p:nvPr/>
        </p:nvSpPr>
        <p:spPr>
          <a:xfrm rot="18928930">
            <a:off x="1860385" y="5353111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A7E24D26-CFA0-4FF6-0E9D-F7ED2B5FA229}"/>
              </a:ext>
            </a:extLst>
          </p:cNvPr>
          <p:cNvSpPr/>
          <p:nvPr/>
        </p:nvSpPr>
        <p:spPr>
          <a:xfrm rot="18928930">
            <a:off x="2313685" y="396077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ross 56">
            <a:extLst>
              <a:ext uri="{FF2B5EF4-FFF2-40B4-BE49-F238E27FC236}">
                <a16:creationId xmlns:a16="http://schemas.microsoft.com/office/drawing/2014/main" id="{DBC41905-FC58-A4B2-0202-11CF3B5AA93E}"/>
              </a:ext>
            </a:extLst>
          </p:cNvPr>
          <p:cNvSpPr/>
          <p:nvPr/>
        </p:nvSpPr>
        <p:spPr>
          <a:xfrm rot="18928930">
            <a:off x="2789150" y="2560677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ross 58">
            <a:extLst>
              <a:ext uri="{FF2B5EF4-FFF2-40B4-BE49-F238E27FC236}">
                <a16:creationId xmlns:a16="http://schemas.microsoft.com/office/drawing/2014/main" id="{5E5FCD75-E298-217B-F0B2-F67CDA6054D2}"/>
              </a:ext>
            </a:extLst>
          </p:cNvPr>
          <p:cNvSpPr/>
          <p:nvPr/>
        </p:nvSpPr>
        <p:spPr>
          <a:xfrm rot="18928930">
            <a:off x="3261589" y="122521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107AD7A-000F-00A5-547E-5657BE05AC93}"/>
                  </a:ext>
                </a:extLst>
              </p:cNvPr>
              <p:cNvSpPr txBox="1"/>
              <p:nvPr/>
            </p:nvSpPr>
            <p:spPr>
              <a:xfrm>
                <a:off x="6368970" y="294886"/>
                <a:ext cx="6096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4000" i="1" smtClean="0">
                          <a:solidFill>
                            <a:srgbClr val="025FEB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107AD7A-000F-00A5-547E-5657BE05A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970" y="294886"/>
                <a:ext cx="6096000" cy="707886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35A85791-B949-7058-EE36-B8C20C7FBDC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89871" y="1051649"/>
              <a:ext cx="5438615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945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002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35A85791-B949-7058-EE36-B8C20C7FBDC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89871" y="1051649"/>
              <a:ext cx="5438615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945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r="-606557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r="-496774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279" r="-404918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8387" r="-298387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4918" r="-2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6774" r="-10000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6557" r="-1639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102439" r="-606557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02439" r="-496774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3279" t="-102439" r="-404918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8387" t="-102439" r="-298387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4918" t="-102439" r="-2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96774" t="-102439" r="-100000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6557" t="-102439" r="-1639" b="-1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2" name="Picture 2" descr="89,347 Ruler Measuring Stock Vectors and Vector Art | Shutterstock">
            <a:extLst>
              <a:ext uri="{FF2B5EF4-FFF2-40B4-BE49-F238E27FC236}">
                <a16:creationId xmlns:a16="http://schemas.microsoft.com/office/drawing/2014/main" id="{E6A82ABA-4CB5-17DB-06BE-780EAA339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29796" r="5971" b="32060"/>
          <a:stretch/>
        </p:blipFill>
        <p:spPr bwMode="auto">
          <a:xfrm>
            <a:off x="6684458" y="5374587"/>
            <a:ext cx="5242204" cy="7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681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FCD8-5833-BB53-DE58-803BD45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Put these steps in order on your </a:t>
            </a:r>
            <a:r>
              <a:rPr lang="en-US" dirty="0" err="1"/>
              <a:t>miniwhiteboard</a:t>
            </a:r>
            <a:r>
              <a:rPr lang="en-US" dirty="0"/>
              <a:t>, just using the letters A,B and C.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5D98F8EF-489E-73B1-7040-93FF6A52AEBF}"/>
                  </a:ext>
                </a:extLst>
              </p:cNvPr>
              <p:cNvSpPr/>
              <p:nvPr/>
            </p:nvSpPr>
            <p:spPr>
              <a:xfrm>
                <a:off x="2072869" y="4598419"/>
                <a:ext cx="4802660" cy="79174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Complete a table of values by substituting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 into the equation to find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values. </a:t>
                </a:r>
              </a:p>
            </p:txBody>
          </p:sp>
        </mc:Choice>
        <mc:Fallback>
          <p:sp>
            <p:nvSpPr>
              <p:cNvPr id="4" name="Rounded Rectangle 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5D98F8EF-489E-73B1-7040-93FF6A52A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869" y="4598419"/>
                <a:ext cx="4802660" cy="7917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77654281-5A23-DB4F-A566-5DDABF62D18C}"/>
                  </a:ext>
                </a:extLst>
              </p:cNvPr>
              <p:cNvSpPr/>
              <p:nvPr/>
            </p:nvSpPr>
            <p:spPr>
              <a:xfrm>
                <a:off x="2072869" y="3401648"/>
                <a:ext cx="4802660" cy="50662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Plot the pairs of coordinates on a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grid. </a:t>
                </a:r>
              </a:p>
            </p:txBody>
          </p:sp>
        </mc:Choice>
        <mc:Fallback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77654281-5A23-DB4F-A566-5DDABF62D1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869" y="3401648"/>
                <a:ext cx="4802660" cy="506627"/>
              </a:xfrm>
              <a:prstGeom prst="roundRect">
                <a:avLst/>
              </a:prstGeom>
              <a:blipFill>
                <a:blip r:embed="rId3"/>
                <a:stretch>
                  <a:fillRect l="-262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E04F16-62F4-6651-3837-E477CCB57320}"/>
              </a:ext>
            </a:extLst>
          </p:cNvPr>
          <p:cNvSpPr/>
          <p:nvPr/>
        </p:nvSpPr>
        <p:spPr>
          <a:xfrm>
            <a:off x="2072869" y="2204877"/>
            <a:ext cx="4802660" cy="5066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Connect the coordinates using a ruler.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807533-134C-5F37-21EC-EE01A3402D40}"/>
              </a:ext>
            </a:extLst>
          </p:cNvPr>
          <p:cNvSpPr/>
          <p:nvPr/>
        </p:nvSpPr>
        <p:spPr>
          <a:xfrm>
            <a:off x="838200" y="2013735"/>
            <a:ext cx="889684" cy="8889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5C8BAE-E7A3-EAB3-5B2C-355A3DBC9B1A}"/>
              </a:ext>
            </a:extLst>
          </p:cNvPr>
          <p:cNvSpPr/>
          <p:nvPr/>
        </p:nvSpPr>
        <p:spPr>
          <a:xfrm>
            <a:off x="838200" y="3257552"/>
            <a:ext cx="889684" cy="8889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81E7227-9249-6C99-7CD7-AC73DA7B8941}"/>
              </a:ext>
            </a:extLst>
          </p:cNvPr>
          <p:cNvSpPr/>
          <p:nvPr/>
        </p:nvSpPr>
        <p:spPr>
          <a:xfrm>
            <a:off x="838200" y="4549832"/>
            <a:ext cx="889684" cy="8889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C</a:t>
            </a:r>
          </a:p>
        </p:txBody>
      </p:sp>
      <p:pic>
        <p:nvPicPr>
          <p:cNvPr id="11" name="Picture 10" descr="Mini white boards online">
            <a:extLst>
              <a:ext uri="{FF2B5EF4-FFF2-40B4-BE49-F238E27FC236}">
                <a16:creationId xmlns:a16="http://schemas.microsoft.com/office/drawing/2014/main" id="{FB04B43E-406C-F5AB-CE85-F651DA319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16" y="2729219"/>
            <a:ext cx="4278464" cy="226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014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534FDB-9884-916C-8837-A22CCA3AF651}"/>
              </a:ext>
            </a:extLst>
          </p:cNvPr>
          <p:cNvCxnSpPr>
            <a:cxnSpLocks/>
          </p:cNvCxnSpPr>
          <p:nvPr/>
        </p:nvCxnSpPr>
        <p:spPr>
          <a:xfrm flipV="1">
            <a:off x="2530472" y="1087408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454C217-AAC1-8B4D-0E21-669436FB3CA0}"/>
              </a:ext>
            </a:extLst>
          </p:cNvPr>
          <p:cNvGrpSpPr/>
          <p:nvPr/>
        </p:nvGrpSpPr>
        <p:grpSpPr>
          <a:xfrm>
            <a:off x="700048" y="1067237"/>
            <a:ext cx="5520808" cy="5540188"/>
            <a:chOff x="1294440" y="592992"/>
            <a:chExt cx="5520808" cy="554018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348899-712C-DAC5-06A6-5FEEF6D4CC1F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24CFB2B-5655-065B-1DE7-58D7CDDBEC8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0A6284-7573-EBDC-5280-F52B3C6DF380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46E4107-1B4E-12D1-38D3-5F8CB7AE5F6A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9571620-5A01-26EA-B509-33050B24FAED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8F9CB1-722A-0AD6-451B-3B1C194894B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F56F5D-C000-D597-EF4E-18B2AF37CF55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9944FD8-257F-7417-1EFC-C9BC93B0F54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15AFF38-6584-ACD9-17C6-883B0552FCC3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66D7A58-7921-3CD5-AF85-61CD9EE2086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0ACDDA-60D4-16C1-73C7-52449CA8EECC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F561D-3F6A-A977-3AC1-4DD489F34F2A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3AE42B4-F3AB-5E04-C9C8-45B81DD31578}"/>
              </a:ext>
            </a:extLst>
          </p:cNvPr>
          <p:cNvCxnSpPr>
            <a:cxnSpLocks/>
          </p:cNvCxnSpPr>
          <p:nvPr/>
        </p:nvCxnSpPr>
        <p:spPr>
          <a:xfrm>
            <a:off x="239326" y="5125761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52D51FF-4248-D06A-F30F-781DF9896B0C}"/>
              </a:ext>
            </a:extLst>
          </p:cNvPr>
          <p:cNvGrpSpPr/>
          <p:nvPr/>
        </p:nvGrpSpPr>
        <p:grpSpPr>
          <a:xfrm>
            <a:off x="273052" y="1436058"/>
            <a:ext cx="6437351" cy="5067942"/>
            <a:chOff x="867444" y="961813"/>
            <a:chExt cx="6437351" cy="506794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147A22-A7EF-2393-F687-63C9EA7520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4B48A0A-30B2-5485-578A-89DE5C0472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76EA378-03B1-A748-C752-105472013F4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37D9AB2-A885-EC93-A276-1A27D672E3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5915A75-0E2F-D725-0351-881004E6E2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76C157-7F07-C9AC-C0F1-0C02CC80683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6679853-670B-CB08-1700-C8532F0AFD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D63C43-1600-8AC5-FC6F-00FE97019F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67F315-0DB2-73CC-F6CF-358941EE66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98A7E3F-6DBF-939A-5D44-406763A693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737A3E7-9293-1413-5DC7-C6B30412E3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le 49">
            <a:extLst>
              <a:ext uri="{FF2B5EF4-FFF2-40B4-BE49-F238E27FC236}">
                <a16:creationId xmlns:a16="http://schemas.microsoft.com/office/drawing/2014/main" id="{82F2EF20-ED60-254A-3953-C83260147A94}"/>
              </a:ext>
            </a:extLst>
          </p:cNvPr>
          <p:cNvGraphicFramePr>
            <a:graphicFrameLocks noGrp="1"/>
          </p:cNvGraphicFramePr>
          <p:nvPr/>
        </p:nvGraphicFramePr>
        <p:xfrm>
          <a:off x="504663" y="5167130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4" name="Table 53">
            <a:extLst>
              <a:ext uri="{FF2B5EF4-FFF2-40B4-BE49-F238E27FC236}">
                <a16:creationId xmlns:a16="http://schemas.microsoft.com/office/drawing/2014/main" id="{8EE5C83C-CB37-AED2-24E2-297A12CC5A94}"/>
              </a:ext>
            </a:extLst>
          </p:cNvPr>
          <p:cNvGraphicFramePr>
            <a:graphicFrameLocks noGrp="1"/>
          </p:cNvGraphicFramePr>
          <p:nvPr/>
        </p:nvGraphicFramePr>
        <p:xfrm>
          <a:off x="2151833" y="1269041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76D6E00-23A9-DEA7-597F-6854F0271AF9}"/>
              </a:ext>
            </a:extLst>
          </p:cNvPr>
          <p:cNvSpPr txBox="1"/>
          <p:nvPr/>
        </p:nvSpPr>
        <p:spPr>
          <a:xfrm>
            <a:off x="2190811" y="51154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D1CCEC-B1B1-FE67-8209-435BB2C891C4}"/>
              </a:ext>
            </a:extLst>
          </p:cNvPr>
          <p:cNvSpPr/>
          <p:nvPr/>
        </p:nvSpPr>
        <p:spPr>
          <a:xfrm rot="5400000">
            <a:off x="3238241" y="-2383058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0FE2CA-A418-1B7D-1BDD-7AE607BDD093}"/>
              </a:ext>
            </a:extLst>
          </p:cNvPr>
          <p:cNvSpPr/>
          <p:nvPr/>
        </p:nvSpPr>
        <p:spPr>
          <a:xfrm rot="10800000">
            <a:off x="6365674" y="736025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9464EC5-9F32-9417-9A5C-3FCB2F76D674}"/>
              </a:ext>
            </a:extLst>
          </p:cNvPr>
          <p:cNvSpPr/>
          <p:nvPr/>
        </p:nvSpPr>
        <p:spPr>
          <a:xfrm rot="16200000">
            <a:off x="3096721" y="3148938"/>
            <a:ext cx="971509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78A1F4-9C3C-C357-C5A0-23240526E4AA}"/>
              </a:ext>
            </a:extLst>
          </p:cNvPr>
          <p:cNvSpPr/>
          <p:nvPr/>
        </p:nvSpPr>
        <p:spPr>
          <a:xfrm>
            <a:off x="4895" y="-4383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4C14B-17A0-E660-3A06-4EA2C8E98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49" y="0"/>
            <a:ext cx="10515600" cy="1325563"/>
          </a:xfrm>
        </p:spPr>
        <p:txBody>
          <a:bodyPr/>
          <a:lstStyle/>
          <a:p>
            <a:r>
              <a:rPr lang="en-US" dirty="0"/>
              <a:t>Gemma tried to plot a straight-line graph. </a:t>
            </a:r>
          </a:p>
        </p:txBody>
      </p:sp>
      <p:sp>
        <p:nvSpPr>
          <p:cNvPr id="47" name="Cross 46">
            <a:extLst>
              <a:ext uri="{FF2B5EF4-FFF2-40B4-BE49-F238E27FC236}">
                <a16:creationId xmlns:a16="http://schemas.microsoft.com/office/drawing/2014/main" id="{AA4BEDA7-1B56-7397-23AD-8F76F9242B0A}"/>
              </a:ext>
            </a:extLst>
          </p:cNvPr>
          <p:cNvSpPr/>
          <p:nvPr/>
        </p:nvSpPr>
        <p:spPr>
          <a:xfrm rot="18928930">
            <a:off x="2324221" y="168207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1FEAA3B-975F-8A45-C579-2E2A57EED4EB}"/>
              </a:ext>
            </a:extLst>
          </p:cNvPr>
          <p:cNvSpPr/>
          <p:nvPr/>
        </p:nvSpPr>
        <p:spPr>
          <a:xfrm>
            <a:off x="2179272" y="1564390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D424BEC0-7A26-2CA6-1A86-060D83A28809}"/>
              </a:ext>
            </a:extLst>
          </p:cNvPr>
          <p:cNvSpPr/>
          <p:nvPr/>
        </p:nvSpPr>
        <p:spPr>
          <a:xfrm rot="18928930">
            <a:off x="2774312" y="260978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A764CB-72DF-456C-AA06-067258522CC9}"/>
              </a:ext>
            </a:extLst>
          </p:cNvPr>
          <p:cNvSpPr/>
          <p:nvPr/>
        </p:nvSpPr>
        <p:spPr>
          <a:xfrm>
            <a:off x="2629363" y="2492102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4EAB11DD-E9AD-494A-84DE-22CAAD072DCF}"/>
              </a:ext>
            </a:extLst>
          </p:cNvPr>
          <p:cNvSpPr/>
          <p:nvPr/>
        </p:nvSpPr>
        <p:spPr>
          <a:xfrm rot="18928930">
            <a:off x="3262836" y="3545710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middle click">
            <a:extLst>
              <a:ext uri="{FF2B5EF4-FFF2-40B4-BE49-F238E27FC236}">
                <a16:creationId xmlns:a16="http://schemas.microsoft.com/office/drawing/2014/main" id="{A9F54756-2EBA-2AF1-8E93-DF306BE0B9ED}"/>
              </a:ext>
            </a:extLst>
          </p:cNvPr>
          <p:cNvSpPr/>
          <p:nvPr/>
        </p:nvSpPr>
        <p:spPr>
          <a:xfrm>
            <a:off x="3117887" y="3428024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54421E47-B73C-13F2-B46E-E119F14386C6}"/>
              </a:ext>
            </a:extLst>
          </p:cNvPr>
          <p:cNvSpPr/>
          <p:nvPr/>
        </p:nvSpPr>
        <p:spPr>
          <a:xfrm rot="18928930">
            <a:off x="4177747" y="535125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4AFEED0-7703-D7D0-F03F-9E5771ADFB76}"/>
              </a:ext>
            </a:extLst>
          </p:cNvPr>
          <p:cNvSpPr/>
          <p:nvPr/>
        </p:nvSpPr>
        <p:spPr>
          <a:xfrm>
            <a:off x="4032798" y="5233567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ross 57">
            <a:extLst>
              <a:ext uri="{FF2B5EF4-FFF2-40B4-BE49-F238E27FC236}">
                <a16:creationId xmlns:a16="http://schemas.microsoft.com/office/drawing/2014/main" id="{2C95512D-03B5-65ED-6045-613C8D686810}"/>
              </a:ext>
            </a:extLst>
          </p:cNvPr>
          <p:cNvSpPr/>
          <p:nvPr/>
        </p:nvSpPr>
        <p:spPr>
          <a:xfrm rot="18928930">
            <a:off x="3721020" y="4906955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F3684D9-88F4-CB02-1F78-EF58165ED4A8}"/>
              </a:ext>
            </a:extLst>
          </p:cNvPr>
          <p:cNvSpPr/>
          <p:nvPr/>
        </p:nvSpPr>
        <p:spPr>
          <a:xfrm>
            <a:off x="3576071" y="4789269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7161125-340C-CEFB-19E4-AF3495F8CF9F}"/>
              </a:ext>
            </a:extLst>
          </p:cNvPr>
          <p:cNvSpPr txBox="1"/>
          <p:nvPr/>
        </p:nvSpPr>
        <p:spPr>
          <a:xfrm>
            <a:off x="6920742" y="1362501"/>
            <a:ext cx="5015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 made a mistake with one of the coordinates.</a:t>
            </a:r>
          </a:p>
          <a:p>
            <a:endParaRPr lang="en-US" dirty="0"/>
          </a:p>
          <a:p>
            <a:r>
              <a:rPr lang="en-US" dirty="0"/>
              <a:t>Which coordinate has been drawn in the wrong place?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FED63FF-97C0-265B-DD8B-BD48BE118CA0}"/>
              </a:ext>
            </a:extLst>
          </p:cNvPr>
          <p:cNvSpPr/>
          <p:nvPr/>
        </p:nvSpPr>
        <p:spPr>
          <a:xfrm>
            <a:off x="1608254" y="1526782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2D89B44-366F-3ECB-D604-8F8A64460D47}"/>
              </a:ext>
            </a:extLst>
          </p:cNvPr>
          <p:cNvSpPr/>
          <p:nvPr/>
        </p:nvSpPr>
        <p:spPr>
          <a:xfrm>
            <a:off x="2069549" y="2511305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729F32-6245-6F86-0225-86F1950D568A}"/>
              </a:ext>
            </a:extLst>
          </p:cNvPr>
          <p:cNvSpPr/>
          <p:nvPr/>
        </p:nvSpPr>
        <p:spPr>
          <a:xfrm>
            <a:off x="2532038" y="3422779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FB061B4-95D7-0F0E-A8A6-A93D4F241031}"/>
              </a:ext>
            </a:extLst>
          </p:cNvPr>
          <p:cNvSpPr/>
          <p:nvPr/>
        </p:nvSpPr>
        <p:spPr>
          <a:xfrm>
            <a:off x="3016686" y="4773772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6A2730D-2502-8C87-6BD3-FA0361A3F747}"/>
              </a:ext>
            </a:extLst>
          </p:cNvPr>
          <p:cNvSpPr/>
          <p:nvPr/>
        </p:nvSpPr>
        <p:spPr>
          <a:xfrm>
            <a:off x="3502209" y="5375987"/>
            <a:ext cx="630396" cy="6298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</a:t>
            </a:r>
          </a:p>
        </p:txBody>
      </p:sp>
      <p:pic>
        <p:nvPicPr>
          <p:cNvPr id="49" name="Picture 48" descr="Mini white boards online">
            <a:extLst>
              <a:ext uri="{FF2B5EF4-FFF2-40B4-BE49-F238E27FC236}">
                <a16:creationId xmlns:a16="http://schemas.microsoft.com/office/drawing/2014/main" id="{C16C1318-9DE5-15F9-55F5-5D447606F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16" y="2729219"/>
            <a:ext cx="4278464" cy="226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51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4B12E-832A-9F8A-4D7B-7839F495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A016E32-679B-B1F2-58F2-15A579B575B1}"/>
              </a:ext>
            </a:extLst>
          </p:cNvPr>
          <p:cNvCxnSpPr>
            <a:cxnSpLocks/>
          </p:cNvCxnSpPr>
          <p:nvPr/>
        </p:nvCxnSpPr>
        <p:spPr>
          <a:xfrm flipV="1">
            <a:off x="2530472" y="1087408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69C9D66-C75A-48A7-7FD7-AF98B066406C}"/>
              </a:ext>
            </a:extLst>
          </p:cNvPr>
          <p:cNvGrpSpPr/>
          <p:nvPr/>
        </p:nvGrpSpPr>
        <p:grpSpPr>
          <a:xfrm>
            <a:off x="700048" y="1067237"/>
            <a:ext cx="5520808" cy="5540188"/>
            <a:chOff x="1294440" y="592992"/>
            <a:chExt cx="5520808" cy="554018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CC4CAD-A3F1-5274-00FA-5227C966DC9E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B2FC732-F018-2167-0D69-4F723043ADC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C75CA65-AF05-8FA7-82D5-230BE3CEDE70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FDCCEC-59A9-849F-9F34-C1EFC6C6B876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2F7E35-38F6-EEEC-55B1-8A0B6B41E822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88ECF3A-006C-22AE-36CB-91B0C7328980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1FA04E3-B9F7-39C2-1003-9A3873FB6CBA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BC5715-1121-F260-27F0-ECC89B59670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FF92B8-63C0-BEBA-3175-E2C75FB3BD29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B2C47C8-765A-0752-1841-61163D8FD5B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E082CCD-43B7-9F17-0216-9EFE84414E2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6DDD67-8D53-220E-58DC-540B92746FE8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15B1CE-6F03-00FA-BF5A-D69802B0D371}"/>
              </a:ext>
            </a:extLst>
          </p:cNvPr>
          <p:cNvCxnSpPr>
            <a:cxnSpLocks/>
          </p:cNvCxnSpPr>
          <p:nvPr/>
        </p:nvCxnSpPr>
        <p:spPr>
          <a:xfrm>
            <a:off x="239326" y="5125761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072C7B-C77E-EE15-E624-F0AA5941DD56}"/>
              </a:ext>
            </a:extLst>
          </p:cNvPr>
          <p:cNvGrpSpPr/>
          <p:nvPr/>
        </p:nvGrpSpPr>
        <p:grpSpPr>
          <a:xfrm>
            <a:off x="273052" y="1436058"/>
            <a:ext cx="6437351" cy="5067942"/>
            <a:chOff x="867444" y="961813"/>
            <a:chExt cx="6437351" cy="506794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37EAB17-364D-CE9B-C757-07E1A69A27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AACE2A3-C1AC-19A8-9F23-F63C76FBEBD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DE4F26D-012B-6C57-2547-FADB62906A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134A247-896B-D605-7EEB-47508780ED3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3076F0-1AC4-CE69-E9CB-92DC2044F5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BB39B13-DF3B-D5F4-D83C-961D371351B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C3256EE-7C6B-05FD-77E3-54A78242B0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70BEEA9-ED43-544B-29A3-E7F618BE76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EAA773C-F060-E581-A942-37D1B5928A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EC2D9D-70F0-D80B-AA6E-ABA2B91D3E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B2CCB69-F869-DC3B-2E89-E86A05E805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le 49">
            <a:extLst>
              <a:ext uri="{FF2B5EF4-FFF2-40B4-BE49-F238E27FC236}">
                <a16:creationId xmlns:a16="http://schemas.microsoft.com/office/drawing/2014/main" id="{D4FB1EA5-6AB4-3E54-D5F0-F419E51EC7B9}"/>
              </a:ext>
            </a:extLst>
          </p:cNvPr>
          <p:cNvGraphicFramePr>
            <a:graphicFrameLocks noGrp="1"/>
          </p:cNvGraphicFramePr>
          <p:nvPr/>
        </p:nvGraphicFramePr>
        <p:xfrm>
          <a:off x="504663" y="5167130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4" name="Table 53">
            <a:extLst>
              <a:ext uri="{FF2B5EF4-FFF2-40B4-BE49-F238E27FC236}">
                <a16:creationId xmlns:a16="http://schemas.microsoft.com/office/drawing/2014/main" id="{DFDE5DFB-B04B-AAA6-2B12-2E23F3CBCCD1}"/>
              </a:ext>
            </a:extLst>
          </p:cNvPr>
          <p:cNvGraphicFramePr>
            <a:graphicFrameLocks noGrp="1"/>
          </p:cNvGraphicFramePr>
          <p:nvPr/>
        </p:nvGraphicFramePr>
        <p:xfrm>
          <a:off x="2151833" y="1269041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48" name="Wrong Click">
            <a:extLst>
              <a:ext uri="{FF2B5EF4-FFF2-40B4-BE49-F238E27FC236}">
                <a16:creationId xmlns:a16="http://schemas.microsoft.com/office/drawing/2014/main" id="{3881C260-B485-AD7A-6E11-6A68DE1D7ACD}"/>
              </a:ext>
            </a:extLst>
          </p:cNvPr>
          <p:cNvSpPr/>
          <p:nvPr/>
        </p:nvSpPr>
        <p:spPr>
          <a:xfrm>
            <a:off x="432015" y="891638"/>
            <a:ext cx="6324770" cy="5905794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03935A-8B50-F48A-AA2B-FC310775E42A}"/>
              </a:ext>
            </a:extLst>
          </p:cNvPr>
          <p:cNvSpPr txBox="1"/>
          <p:nvPr/>
        </p:nvSpPr>
        <p:spPr>
          <a:xfrm>
            <a:off x="2190811" y="51154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CE0CEB-4E69-7A16-1091-12273FCD4123}"/>
              </a:ext>
            </a:extLst>
          </p:cNvPr>
          <p:cNvSpPr/>
          <p:nvPr/>
        </p:nvSpPr>
        <p:spPr>
          <a:xfrm rot="5400000">
            <a:off x="3238241" y="-2383058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2BD90E-8521-5597-87F1-4351A6482A4A}"/>
              </a:ext>
            </a:extLst>
          </p:cNvPr>
          <p:cNvSpPr/>
          <p:nvPr/>
        </p:nvSpPr>
        <p:spPr>
          <a:xfrm rot="10800000">
            <a:off x="6365674" y="736025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5ED5A3-601C-B034-D13F-76133393C76C}"/>
              </a:ext>
            </a:extLst>
          </p:cNvPr>
          <p:cNvSpPr/>
          <p:nvPr/>
        </p:nvSpPr>
        <p:spPr>
          <a:xfrm rot="16200000">
            <a:off x="3096721" y="3148938"/>
            <a:ext cx="971509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88081D8-7F00-EF4B-D0B9-372FDB834018}"/>
              </a:ext>
            </a:extLst>
          </p:cNvPr>
          <p:cNvSpPr/>
          <p:nvPr/>
        </p:nvSpPr>
        <p:spPr>
          <a:xfrm>
            <a:off x="4895" y="-4383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33B8F-F976-6783-3225-CB162CCEC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49" y="0"/>
            <a:ext cx="10515600" cy="1325563"/>
          </a:xfrm>
        </p:spPr>
        <p:txBody>
          <a:bodyPr/>
          <a:lstStyle/>
          <a:p>
            <a:r>
              <a:rPr lang="en-US" dirty="0"/>
              <a:t>Gemma tried to plot a straight-line graph. </a:t>
            </a:r>
          </a:p>
        </p:txBody>
      </p:sp>
      <p:sp>
        <p:nvSpPr>
          <p:cNvPr id="47" name="Cross 46">
            <a:extLst>
              <a:ext uri="{FF2B5EF4-FFF2-40B4-BE49-F238E27FC236}">
                <a16:creationId xmlns:a16="http://schemas.microsoft.com/office/drawing/2014/main" id="{2E5AE8D4-E08D-CE37-8642-D9745ED6DD7F}"/>
              </a:ext>
            </a:extLst>
          </p:cNvPr>
          <p:cNvSpPr/>
          <p:nvPr/>
        </p:nvSpPr>
        <p:spPr>
          <a:xfrm rot="18928930">
            <a:off x="2324221" y="168207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88A55B34-0035-106A-A062-6C8A453112B2}"/>
              </a:ext>
            </a:extLst>
          </p:cNvPr>
          <p:cNvSpPr/>
          <p:nvPr/>
        </p:nvSpPr>
        <p:spPr>
          <a:xfrm rot="18928930">
            <a:off x="2774312" y="260978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5DA758B-5B72-4F78-962D-8DB6714CEF2E}"/>
              </a:ext>
            </a:extLst>
          </p:cNvPr>
          <p:cNvSpPr/>
          <p:nvPr/>
        </p:nvSpPr>
        <p:spPr>
          <a:xfrm>
            <a:off x="2629363" y="2492102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914A193D-A2E0-369F-DFA0-4C32BB3E6293}"/>
              </a:ext>
            </a:extLst>
          </p:cNvPr>
          <p:cNvSpPr/>
          <p:nvPr/>
        </p:nvSpPr>
        <p:spPr>
          <a:xfrm rot="18928930">
            <a:off x="3262836" y="3545710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middle click">
            <a:extLst>
              <a:ext uri="{FF2B5EF4-FFF2-40B4-BE49-F238E27FC236}">
                <a16:creationId xmlns:a16="http://schemas.microsoft.com/office/drawing/2014/main" id="{1D15BBBA-A283-A34E-4069-C803825EDF4F}"/>
              </a:ext>
            </a:extLst>
          </p:cNvPr>
          <p:cNvSpPr/>
          <p:nvPr/>
        </p:nvSpPr>
        <p:spPr>
          <a:xfrm>
            <a:off x="3117887" y="3428024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BA9ED82E-B677-C18F-0D57-2A4B6E6134AB}"/>
              </a:ext>
            </a:extLst>
          </p:cNvPr>
          <p:cNvSpPr/>
          <p:nvPr/>
        </p:nvSpPr>
        <p:spPr>
          <a:xfrm rot="18928930">
            <a:off x="4177747" y="535125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5F1CA6-82C0-EB22-F0BA-576F4272AC4B}"/>
              </a:ext>
            </a:extLst>
          </p:cNvPr>
          <p:cNvSpPr/>
          <p:nvPr/>
        </p:nvSpPr>
        <p:spPr>
          <a:xfrm>
            <a:off x="4032798" y="5233567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022B5CA-8E30-DAED-7575-F6306111E3FD}"/>
              </a:ext>
            </a:extLst>
          </p:cNvPr>
          <p:cNvSpPr txBox="1"/>
          <p:nvPr/>
        </p:nvSpPr>
        <p:spPr>
          <a:xfrm>
            <a:off x="6920742" y="1362501"/>
            <a:ext cx="5015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Where should this coordinate go?</a:t>
            </a:r>
          </a:p>
          <a:p>
            <a:endParaRPr lang="en-US" sz="2400" dirty="0"/>
          </a:p>
          <a:p>
            <a:r>
              <a:rPr lang="en-US" sz="2400" dirty="0"/>
              <a:t>Write down the correct coordinates. </a:t>
            </a:r>
          </a:p>
          <a:p>
            <a:endParaRPr lang="en-US" sz="2400" dirty="0"/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5373AFDE-203B-F28F-9A31-4487836EEE6A}"/>
              </a:ext>
            </a:extLst>
          </p:cNvPr>
          <p:cNvSpPr/>
          <p:nvPr/>
        </p:nvSpPr>
        <p:spPr>
          <a:xfrm rot="18928930">
            <a:off x="3721020" y="4906955"/>
            <a:ext cx="423990" cy="423990"/>
          </a:xfrm>
          <a:prstGeom prst="plus">
            <a:avLst>
              <a:gd name="adj" fmla="val 42593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2669D9-4A5D-B8CA-E74E-62B9B8321A18}"/>
              </a:ext>
            </a:extLst>
          </p:cNvPr>
          <p:cNvSpPr/>
          <p:nvPr/>
        </p:nvSpPr>
        <p:spPr>
          <a:xfrm>
            <a:off x="3552522" y="4303698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 descr="Mini white boards online">
            <a:extLst>
              <a:ext uri="{FF2B5EF4-FFF2-40B4-BE49-F238E27FC236}">
                <a16:creationId xmlns:a16="http://schemas.microsoft.com/office/drawing/2014/main" id="{B56B9DB3-75E0-D751-85E3-7421BAEB8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16" y="2729219"/>
            <a:ext cx="4278464" cy="226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71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F348-F955-D0C3-A41D-2F0C5965D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4621EA2-FDDE-BC1B-80F2-3A792B0574B4}"/>
              </a:ext>
            </a:extLst>
          </p:cNvPr>
          <p:cNvCxnSpPr>
            <a:cxnSpLocks/>
          </p:cNvCxnSpPr>
          <p:nvPr/>
        </p:nvCxnSpPr>
        <p:spPr>
          <a:xfrm flipV="1">
            <a:off x="2530472" y="1087408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A9AAB0A-3646-4B19-AC2F-8D74B8872978}"/>
              </a:ext>
            </a:extLst>
          </p:cNvPr>
          <p:cNvGrpSpPr/>
          <p:nvPr/>
        </p:nvGrpSpPr>
        <p:grpSpPr>
          <a:xfrm>
            <a:off x="700048" y="1067237"/>
            <a:ext cx="5520808" cy="5540188"/>
            <a:chOff x="1294440" y="592992"/>
            <a:chExt cx="5520808" cy="554018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531BB9D-A2D6-0081-2029-7D715256EC4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0C38548-C6B0-6228-F04E-C71CEEC2592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835CC8-C15E-975C-F81F-00441CEF3EF8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4E46524-8AF6-592F-B246-36C7991C0E55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5C59C31-5B2A-90CC-8016-551909916CC7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D0E9076-BCDC-0F03-4A72-F5A6503A3504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A8B823-DC4C-F480-813A-67263AB35311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E234932-A10B-BD48-630A-E3184B34281E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EB3E0FA-00C8-5938-3A94-9D6E3A186559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73A0AF1-6B0E-8A85-BE81-DB1F10C0DA77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626AC43-BA89-F948-C0AA-3BC4AD619F56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3E3A0A3-82FE-AF8A-70C7-38FF4DCE4D31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270C443-5E22-6D81-7CBC-5487EDA24A06}"/>
              </a:ext>
            </a:extLst>
          </p:cNvPr>
          <p:cNvCxnSpPr>
            <a:cxnSpLocks/>
          </p:cNvCxnSpPr>
          <p:nvPr/>
        </p:nvCxnSpPr>
        <p:spPr>
          <a:xfrm>
            <a:off x="239326" y="5125761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6F6D0C9-7059-49E2-F615-E24DB7031BB9}"/>
              </a:ext>
            </a:extLst>
          </p:cNvPr>
          <p:cNvGrpSpPr/>
          <p:nvPr/>
        </p:nvGrpSpPr>
        <p:grpSpPr>
          <a:xfrm>
            <a:off x="273052" y="1436058"/>
            <a:ext cx="6437351" cy="5067942"/>
            <a:chOff x="867444" y="961813"/>
            <a:chExt cx="6437351" cy="506794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2B947C-43B8-FA37-1B1D-979A6481FD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056EE1-3DA5-3706-4862-52D962EF8CB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9AB3A56-B149-5B4D-D049-4347C07657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19DE93-74E5-2046-3B4C-C4FB953CCBA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B7BCAF-545A-662E-81BF-234C5887F8B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2F53AA3-ECBE-97CA-A069-BC7668FE00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78AB28-CFDB-E6EE-D6B8-7041B9D26D2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4C82285-1AB3-6FD3-005A-03EC670852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A1F9472-798D-75F3-963D-4FF2570DA2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E93246A-2314-030F-DA31-FA6174265C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6AF1757-9853-1F5E-B616-4F736F6CAA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le 49">
            <a:extLst>
              <a:ext uri="{FF2B5EF4-FFF2-40B4-BE49-F238E27FC236}">
                <a16:creationId xmlns:a16="http://schemas.microsoft.com/office/drawing/2014/main" id="{548998B0-11DE-28CE-D545-F60B08E3798C}"/>
              </a:ext>
            </a:extLst>
          </p:cNvPr>
          <p:cNvGraphicFramePr>
            <a:graphicFrameLocks noGrp="1"/>
          </p:cNvGraphicFramePr>
          <p:nvPr/>
        </p:nvGraphicFramePr>
        <p:xfrm>
          <a:off x="504663" y="5167130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4" name="Table 53">
            <a:extLst>
              <a:ext uri="{FF2B5EF4-FFF2-40B4-BE49-F238E27FC236}">
                <a16:creationId xmlns:a16="http://schemas.microsoft.com/office/drawing/2014/main" id="{97BACE4E-5AEC-31F4-F467-83D3CE7F373D}"/>
              </a:ext>
            </a:extLst>
          </p:cNvPr>
          <p:cNvGraphicFramePr>
            <a:graphicFrameLocks noGrp="1"/>
          </p:cNvGraphicFramePr>
          <p:nvPr/>
        </p:nvGraphicFramePr>
        <p:xfrm>
          <a:off x="2151833" y="1269041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A401108-B1AB-39C6-133E-8BDB6A8C84EF}"/>
              </a:ext>
            </a:extLst>
          </p:cNvPr>
          <p:cNvCxnSpPr>
            <a:cxnSpLocks/>
          </p:cNvCxnSpPr>
          <p:nvPr/>
        </p:nvCxnSpPr>
        <p:spPr>
          <a:xfrm flipH="1" flipV="1">
            <a:off x="2015026" y="882872"/>
            <a:ext cx="3323154" cy="64982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Wrong Click">
            <a:extLst>
              <a:ext uri="{FF2B5EF4-FFF2-40B4-BE49-F238E27FC236}">
                <a16:creationId xmlns:a16="http://schemas.microsoft.com/office/drawing/2014/main" id="{0F5DAF4D-3BCA-48A2-6006-C5EB753F0B82}"/>
              </a:ext>
            </a:extLst>
          </p:cNvPr>
          <p:cNvSpPr/>
          <p:nvPr/>
        </p:nvSpPr>
        <p:spPr>
          <a:xfrm>
            <a:off x="432015" y="891638"/>
            <a:ext cx="6324770" cy="5905794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6B3536-1266-A494-3CA1-BDC65DED6DF3}"/>
              </a:ext>
            </a:extLst>
          </p:cNvPr>
          <p:cNvSpPr txBox="1"/>
          <p:nvPr/>
        </p:nvSpPr>
        <p:spPr>
          <a:xfrm>
            <a:off x="2190811" y="51154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881045-A927-9264-D39F-AD144C8E29B3}"/>
              </a:ext>
            </a:extLst>
          </p:cNvPr>
          <p:cNvSpPr/>
          <p:nvPr/>
        </p:nvSpPr>
        <p:spPr>
          <a:xfrm rot="5400000">
            <a:off x="3238241" y="-2383058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67FED1-9B1B-C801-CDB0-E07E73D5F14F}"/>
              </a:ext>
            </a:extLst>
          </p:cNvPr>
          <p:cNvSpPr/>
          <p:nvPr/>
        </p:nvSpPr>
        <p:spPr>
          <a:xfrm rot="10800000">
            <a:off x="6365674" y="736025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9143D93-37CF-B877-63B3-4C2B85100D65}"/>
              </a:ext>
            </a:extLst>
          </p:cNvPr>
          <p:cNvSpPr/>
          <p:nvPr/>
        </p:nvSpPr>
        <p:spPr>
          <a:xfrm rot="16200000">
            <a:off x="3096721" y="3148938"/>
            <a:ext cx="971509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CB2995-2813-5FA8-C701-4C0F1DF8CB0A}"/>
              </a:ext>
            </a:extLst>
          </p:cNvPr>
          <p:cNvSpPr/>
          <p:nvPr/>
        </p:nvSpPr>
        <p:spPr>
          <a:xfrm>
            <a:off x="4895" y="-43834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BB9AE-51B9-1EC1-FD9D-530EDA0DD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49" y="0"/>
            <a:ext cx="10515600" cy="1325563"/>
          </a:xfrm>
        </p:spPr>
        <p:txBody>
          <a:bodyPr/>
          <a:lstStyle/>
          <a:p>
            <a:r>
              <a:rPr lang="en-US" dirty="0"/>
              <a:t>Gemma tried to plot a straight-line graph. </a:t>
            </a:r>
          </a:p>
        </p:txBody>
      </p:sp>
      <p:sp>
        <p:nvSpPr>
          <p:cNvPr id="47" name="Cross 46">
            <a:extLst>
              <a:ext uri="{FF2B5EF4-FFF2-40B4-BE49-F238E27FC236}">
                <a16:creationId xmlns:a16="http://schemas.microsoft.com/office/drawing/2014/main" id="{9A84C19A-5614-2636-81E0-6928CB1B5165}"/>
              </a:ext>
            </a:extLst>
          </p:cNvPr>
          <p:cNvSpPr/>
          <p:nvPr/>
        </p:nvSpPr>
        <p:spPr>
          <a:xfrm rot="18928930">
            <a:off x="2324221" y="168207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5F8F079E-5EF2-964C-A5A4-1BF6389A0DCB}"/>
              </a:ext>
            </a:extLst>
          </p:cNvPr>
          <p:cNvSpPr/>
          <p:nvPr/>
        </p:nvSpPr>
        <p:spPr>
          <a:xfrm rot="18928930">
            <a:off x="2774312" y="260978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018EAC-C0ED-DEE4-F653-8C36020A69E8}"/>
              </a:ext>
            </a:extLst>
          </p:cNvPr>
          <p:cNvSpPr/>
          <p:nvPr/>
        </p:nvSpPr>
        <p:spPr>
          <a:xfrm>
            <a:off x="2629363" y="2492102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A681DFB2-E00C-72B3-0EE1-0A86D4D48A71}"/>
              </a:ext>
            </a:extLst>
          </p:cNvPr>
          <p:cNvSpPr/>
          <p:nvPr/>
        </p:nvSpPr>
        <p:spPr>
          <a:xfrm rot="18928930">
            <a:off x="3262836" y="3545710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middle click">
            <a:extLst>
              <a:ext uri="{FF2B5EF4-FFF2-40B4-BE49-F238E27FC236}">
                <a16:creationId xmlns:a16="http://schemas.microsoft.com/office/drawing/2014/main" id="{F28C40EF-3E99-737F-E395-07781C082342}"/>
              </a:ext>
            </a:extLst>
          </p:cNvPr>
          <p:cNvSpPr/>
          <p:nvPr/>
        </p:nvSpPr>
        <p:spPr>
          <a:xfrm>
            <a:off x="3117887" y="3428024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A887211F-9DC0-C4FD-9F62-BB1CAFC65422}"/>
              </a:ext>
            </a:extLst>
          </p:cNvPr>
          <p:cNvSpPr/>
          <p:nvPr/>
        </p:nvSpPr>
        <p:spPr>
          <a:xfrm rot="18928930">
            <a:off x="4177747" y="535125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27AB3BA-1F81-AD3A-1BCB-2C6A451B2FE4}"/>
              </a:ext>
            </a:extLst>
          </p:cNvPr>
          <p:cNvSpPr/>
          <p:nvPr/>
        </p:nvSpPr>
        <p:spPr>
          <a:xfrm>
            <a:off x="4032798" y="5233567"/>
            <a:ext cx="755906" cy="705832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ross 57">
            <a:extLst>
              <a:ext uri="{FF2B5EF4-FFF2-40B4-BE49-F238E27FC236}">
                <a16:creationId xmlns:a16="http://schemas.microsoft.com/office/drawing/2014/main" id="{99DDE7FB-6264-1C20-6CE0-37E9A289AD01}"/>
              </a:ext>
            </a:extLst>
          </p:cNvPr>
          <p:cNvSpPr/>
          <p:nvPr/>
        </p:nvSpPr>
        <p:spPr>
          <a:xfrm rot="18928930">
            <a:off x="3711728" y="4461795"/>
            <a:ext cx="414359" cy="414359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9BE0B0-4A24-09BE-8671-1ED74B79A41D}"/>
                  </a:ext>
                </a:extLst>
              </p:cNvPr>
              <p:cNvSpPr txBox="1"/>
              <p:nvPr/>
            </p:nvSpPr>
            <p:spPr>
              <a:xfrm>
                <a:off x="6920742" y="1362501"/>
                <a:ext cx="501516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Tip!</a:t>
                </a:r>
              </a:p>
              <a:p>
                <a:endParaRPr lang="en-US" dirty="0"/>
              </a:p>
              <a:p>
                <a:r>
                  <a:rPr lang="en-US" dirty="0"/>
                  <a:t>If ever you plot a graph and a coordinate looks like it doesn’t fit, then you need to check again. </a:t>
                </a:r>
              </a:p>
              <a:p>
                <a:endParaRPr lang="en-US" dirty="0"/>
              </a:p>
              <a:p>
                <a:r>
                  <a:rPr lang="en-US" dirty="0"/>
                  <a:t>Either you made a mistake when you substituted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value in, or you’ve plotted the coordinate in the wrong place.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9BE0B0-4A24-09BE-8671-1ED74B79A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742" y="1362501"/>
                <a:ext cx="5015168" cy="2862322"/>
              </a:xfrm>
              <a:prstGeom prst="rect">
                <a:avLst/>
              </a:prstGeom>
              <a:blipFill>
                <a:blip r:embed="rId2"/>
                <a:stretch>
                  <a:fillRect l="-1010" t="-885" r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003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5991-B147-1874-69F1-D3E55DEC8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163123-6E49-70F6-CDFE-B17E2D0B6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70" y="489857"/>
            <a:ext cx="4157610" cy="5878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265F2-D7BF-4294-A9B6-D055ED44A393}"/>
              </a:ext>
            </a:extLst>
          </p:cNvPr>
          <p:cNvSpPr txBox="1"/>
          <p:nvPr/>
        </p:nvSpPr>
        <p:spPr>
          <a:xfrm>
            <a:off x="5318450" y="489857"/>
            <a:ext cx="67367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Turn to Exercise 2. </a:t>
            </a:r>
          </a:p>
          <a:p>
            <a:endParaRPr lang="en-US" sz="3200" dirty="0"/>
          </a:p>
          <a:p>
            <a:r>
              <a:rPr lang="en-US" sz="3200" dirty="0"/>
              <a:t>It’s time to practice plotting straight-line graphs. </a:t>
            </a:r>
          </a:p>
          <a:p>
            <a:endParaRPr lang="en-US" sz="3200" dirty="0"/>
          </a:p>
          <a:p>
            <a:r>
              <a:rPr lang="en-US" sz="3200" dirty="0"/>
              <a:t>The first question has been done for you. </a:t>
            </a:r>
          </a:p>
        </p:txBody>
      </p:sp>
    </p:spTree>
    <p:extLst>
      <p:ext uri="{BB962C8B-B14F-4D97-AF65-F5344CB8AC3E}">
        <p14:creationId xmlns:p14="http://schemas.microsoft.com/office/powerpoint/2010/main" val="4046694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D3CDD-D10B-EFF5-2DFB-633252A4A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4466956-786F-079D-5FC4-8D6915D3A26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4466956-786F-079D-5FC4-8D6915D3A2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6931639"/>
                  </p:ext>
                </p:extLst>
              </p:nvPr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3" r="-6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33" r="-5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333" r="-4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368" r="-2973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667" r="-2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667" r="-1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2667" r="-133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3" t="-102041" r="-6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33" t="-102041" r="-5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333" t="-102041" r="-4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368" t="-102041" r="-297368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667" t="-102041" r="-2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667" t="-102041" r="-1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2667" t="-102041" r="-1333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49">
            <a:extLst>
              <a:ext uri="{FF2B5EF4-FFF2-40B4-BE49-F238E27FC236}">
                <a16:creationId xmlns:a16="http://schemas.microsoft.com/office/drawing/2014/main" id="{39478ACA-776C-3110-6057-2F6944B701A3}"/>
              </a:ext>
            </a:extLst>
          </p:cNvPr>
          <p:cNvGraphicFramePr>
            <a:graphicFrameLocks noGrp="1"/>
          </p:cNvGraphicFramePr>
          <p:nvPr/>
        </p:nvGraphicFramePr>
        <p:xfrm>
          <a:off x="3915972" y="5284598"/>
          <a:ext cx="4108143" cy="328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011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28679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7" name="Table 53">
            <a:extLst>
              <a:ext uri="{FF2B5EF4-FFF2-40B4-BE49-F238E27FC236}">
                <a16:creationId xmlns:a16="http://schemas.microsoft.com/office/drawing/2014/main" id="{6C3E1EA1-83D8-9D28-E898-F0F193764C58}"/>
              </a:ext>
            </a:extLst>
          </p:cNvPr>
          <p:cNvGraphicFramePr>
            <a:graphicFrameLocks noGrp="1"/>
          </p:cNvGraphicFramePr>
          <p:nvPr/>
        </p:nvGraphicFramePr>
        <p:xfrm>
          <a:off x="5138200" y="2840574"/>
          <a:ext cx="388565" cy="366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65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B4E0FD9F-8090-9E5C-4055-C2581A511E81}"/>
              </a:ext>
            </a:extLst>
          </p:cNvPr>
          <p:cNvGrpSpPr/>
          <p:nvPr/>
        </p:nvGrpSpPr>
        <p:grpSpPr>
          <a:xfrm>
            <a:off x="3893517" y="2637184"/>
            <a:ext cx="4312764" cy="3688720"/>
            <a:chOff x="-1009" y="4392596"/>
            <a:chExt cx="6477458" cy="554018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DE9D9EF-5350-FC96-4A5A-AFBF10880D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0137" y="4412767"/>
              <a:ext cx="0" cy="54998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697EF35-89F4-0EA5-FBE5-F400807B4A0B}"/>
                </a:ext>
              </a:extLst>
            </p:cNvPr>
            <p:cNvGrpSpPr/>
            <p:nvPr/>
          </p:nvGrpSpPr>
          <p:grpSpPr>
            <a:xfrm>
              <a:off x="459713" y="4392596"/>
              <a:ext cx="5520808" cy="5540188"/>
              <a:chOff x="1294440" y="592992"/>
              <a:chExt cx="5520808" cy="554018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9E83CD0-4C20-30EF-7390-32EFD8808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444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45A87CB-5B64-12E4-8A97-0BEC2860AF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516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9C255CC-B781-999B-B3B1-DC8B9F1863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588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01C50D16-5AE4-64F7-34BB-D1CFB5A2AB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877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8A4752B-7DE2-33B8-102D-2166AE6114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949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396A416-A6C8-FB3D-2DA5-330A7150B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021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8B9C0C4-68F4-DAD3-8EA4-97D207FF5F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4093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AC984DF-B18D-3D6B-F08E-7ADB657C6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166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2C17268-B19B-F479-AD93-4817C85854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238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E3FB544-CD9B-42A3-6F6B-868D68C088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660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CAC5621-9AC0-33FB-D8A4-2A75ED3995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524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07ACC4A-F335-F80E-B597-BB0203F72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05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2304431-46FD-AC29-DED0-82B241C53B4B}"/>
                </a:ext>
              </a:extLst>
            </p:cNvPr>
            <p:cNvCxnSpPr>
              <a:cxnSpLocks/>
            </p:cNvCxnSpPr>
            <p:nvPr/>
          </p:nvCxnSpPr>
          <p:spPr>
            <a:xfrm>
              <a:off x="-1009" y="8451120"/>
              <a:ext cx="647745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93577D-ACA6-7FA0-7F55-28BF99C64093}"/>
                </a:ext>
              </a:extLst>
            </p:cNvPr>
            <p:cNvGrpSpPr/>
            <p:nvPr/>
          </p:nvGrpSpPr>
          <p:grpSpPr>
            <a:xfrm>
              <a:off x="32717" y="4761417"/>
              <a:ext cx="6437351" cy="5067942"/>
              <a:chOff x="867444" y="961813"/>
              <a:chExt cx="6437351" cy="5067942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CC508F5B-3AF7-1EF5-D6DB-49ED79AAA9C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225653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1A4B269-423C-D8CD-CDA1-1C231B01D78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79580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D9448BE-3F4A-1F1E-6961-8CE77FD424F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33508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0D788AD-FFAE-9198-4D65-508CA0B0CB9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50780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4000814-DF1B-206E-2CDF-643703A5C2E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968523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26CF878-5C4E-52D1-DEAE-361A70C755F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188996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B0E5E81-B036-B401-34CF-EF5ECF33DA8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35068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DB448FC-CEB8-DD59-9892-6CAD794BD9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81141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8C750D2-C4A2-2BCF-D0AA-E88C051305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874365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8606B63-0D24-7BC5-4424-4AC433CA33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4707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69C1240-F1D4-508E-C55C-35ED6018CE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6452" y="-43919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7A2D42-99A7-0558-465C-B5DA094CF2B9}"/>
                </a:ext>
              </a:extLst>
            </p:cNvPr>
            <p:cNvSpPr txBox="1"/>
            <p:nvPr/>
          </p:nvSpPr>
          <p:spPr>
            <a:xfrm>
              <a:off x="1851041" y="8357142"/>
              <a:ext cx="312906" cy="63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FE3551F-F03A-7155-C830-2F3CE03C9547}"/>
                  </a:ext>
                </a:extLst>
              </p:cNvPr>
              <p:cNvSpPr txBox="1"/>
              <p:nvPr/>
            </p:nvSpPr>
            <p:spPr>
              <a:xfrm>
                <a:off x="4473870" y="141143"/>
                <a:ext cx="28776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FE3551F-F03A-7155-C830-2F3CE03C9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870" y="141143"/>
                <a:ext cx="2877668" cy="707886"/>
              </a:xfrm>
              <a:prstGeom prst="rect">
                <a:avLst/>
              </a:prstGeom>
              <a:blipFill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F5182EA-C0A4-4D6F-C8EB-A9902511AF4F}"/>
              </a:ext>
            </a:extLst>
          </p:cNvPr>
          <p:cNvCxnSpPr>
            <a:cxnSpLocks/>
          </p:cNvCxnSpPr>
          <p:nvPr/>
        </p:nvCxnSpPr>
        <p:spPr>
          <a:xfrm flipV="1">
            <a:off x="5120533" y="2610638"/>
            <a:ext cx="1835292" cy="36425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ross 45">
            <a:extLst>
              <a:ext uri="{FF2B5EF4-FFF2-40B4-BE49-F238E27FC236}">
                <a16:creationId xmlns:a16="http://schemas.microsoft.com/office/drawing/2014/main" id="{02C72D15-803B-3327-AA08-8454B978779E}"/>
              </a:ext>
            </a:extLst>
          </p:cNvPr>
          <p:cNvSpPr/>
          <p:nvPr/>
        </p:nvSpPr>
        <p:spPr>
          <a:xfrm rot="18928930">
            <a:off x="5580718" y="4877412"/>
            <a:ext cx="322251" cy="32225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0A75578-4CDD-3C8F-BA74-433689F17DDD}"/>
              </a:ext>
            </a:extLst>
          </p:cNvPr>
          <p:cNvSpPr/>
          <p:nvPr/>
        </p:nvSpPr>
        <p:spPr>
          <a:xfrm rot="18928930">
            <a:off x="5262113" y="5520647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F0722E90-2DA3-83F7-CB0E-F7DD68D11EC4}"/>
              </a:ext>
            </a:extLst>
          </p:cNvPr>
          <p:cNvSpPr/>
          <p:nvPr/>
        </p:nvSpPr>
        <p:spPr>
          <a:xfrm rot="18928930">
            <a:off x="6193171" y="3640370"/>
            <a:ext cx="322251" cy="32225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ross 51">
            <a:extLst>
              <a:ext uri="{FF2B5EF4-FFF2-40B4-BE49-F238E27FC236}">
                <a16:creationId xmlns:a16="http://schemas.microsoft.com/office/drawing/2014/main" id="{CF12AFD8-3CED-EBC4-D75E-E6C8E95A298B}"/>
              </a:ext>
            </a:extLst>
          </p:cNvPr>
          <p:cNvSpPr/>
          <p:nvPr/>
        </p:nvSpPr>
        <p:spPr>
          <a:xfrm rot="18928930">
            <a:off x="5874566" y="4283605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ACE45D1D-60C3-28C7-8EEA-D6324A660558}"/>
              </a:ext>
            </a:extLst>
          </p:cNvPr>
          <p:cNvSpPr/>
          <p:nvPr/>
        </p:nvSpPr>
        <p:spPr>
          <a:xfrm rot="18928930">
            <a:off x="4963068" y="6095740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5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EE36B-B5CB-C110-9C31-36931DAEF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16F8-31B0-77CF-ED8D-D2BD108A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A5E65DE-7C2F-AF27-E3BE-570BBED9B42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A5E65DE-7C2F-AF27-E3BE-570BBED9B4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9319315"/>
                  </p:ext>
                </p:extLst>
              </p:nvPr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3" r="-6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333" r="-5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333" r="-4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368" r="-2973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667" r="-2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667" r="-1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667" r="-133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3" t="-102041" r="-6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333" t="-102041" r="-5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333" t="-102041" r="-4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368" t="-102041" r="-297368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667" t="-102041" r="-2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667" t="-102041" r="-1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667" t="-102041" r="-1333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49">
            <a:extLst>
              <a:ext uri="{FF2B5EF4-FFF2-40B4-BE49-F238E27FC236}">
                <a16:creationId xmlns:a16="http://schemas.microsoft.com/office/drawing/2014/main" id="{7656D736-9205-EBEF-859B-5072B7E033F1}"/>
              </a:ext>
            </a:extLst>
          </p:cNvPr>
          <p:cNvGraphicFramePr>
            <a:graphicFrameLocks noGrp="1"/>
          </p:cNvGraphicFramePr>
          <p:nvPr/>
        </p:nvGraphicFramePr>
        <p:xfrm>
          <a:off x="3915972" y="5284598"/>
          <a:ext cx="4108143" cy="328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011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28679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7" name="Table 53">
            <a:extLst>
              <a:ext uri="{FF2B5EF4-FFF2-40B4-BE49-F238E27FC236}">
                <a16:creationId xmlns:a16="http://schemas.microsoft.com/office/drawing/2014/main" id="{7B3BFC08-BF0D-BA69-EDD3-E86D30BF4687}"/>
              </a:ext>
            </a:extLst>
          </p:cNvPr>
          <p:cNvGraphicFramePr>
            <a:graphicFrameLocks noGrp="1"/>
          </p:cNvGraphicFramePr>
          <p:nvPr/>
        </p:nvGraphicFramePr>
        <p:xfrm>
          <a:off x="5138200" y="2840574"/>
          <a:ext cx="388565" cy="366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65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939662E-EABF-3E5F-C8E8-705E590DF5A0}"/>
              </a:ext>
            </a:extLst>
          </p:cNvPr>
          <p:cNvGrpSpPr/>
          <p:nvPr/>
        </p:nvGrpSpPr>
        <p:grpSpPr>
          <a:xfrm>
            <a:off x="3893517" y="2637184"/>
            <a:ext cx="4312764" cy="3688720"/>
            <a:chOff x="-1009" y="4392596"/>
            <a:chExt cx="6477458" cy="554018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CA2E30F-3B85-C7DA-7A5B-6318CD4E60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0137" y="4412767"/>
              <a:ext cx="0" cy="54998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23826B-E56B-ACC5-ECD2-56A91E45E079}"/>
                </a:ext>
              </a:extLst>
            </p:cNvPr>
            <p:cNvGrpSpPr/>
            <p:nvPr/>
          </p:nvGrpSpPr>
          <p:grpSpPr>
            <a:xfrm>
              <a:off x="459713" y="4392596"/>
              <a:ext cx="5520808" cy="5540188"/>
              <a:chOff x="1294440" y="592992"/>
              <a:chExt cx="5520808" cy="554018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FF956E1-AFFD-5E88-0711-7BF5E6E78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444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56DA0DE-210C-4F9E-56FC-C55569E519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516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4BD5D62-6F2B-C295-C13C-DE6F5A0A3E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588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9345CC4-779B-3CB5-728F-8C66D65583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877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07CF438-14C8-F520-1FDC-FEA2F26880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949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726CC26-ED0E-EECB-2F27-1070D43F38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021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6F5BAFE-BA5A-80F0-23D7-6490593D8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4093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02CCB15-1749-53E6-391A-D8E718FF18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166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7606D9F-466C-7606-7E59-2390B9149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238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348C647-8736-048F-3831-D9BD34697D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660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07C9C47-1249-E568-B411-AF6FBF702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524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B72CD2F-A7EE-ADD3-6F33-650A74B59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05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511284C-4A0C-8B38-0C9A-1B577B113039}"/>
                </a:ext>
              </a:extLst>
            </p:cNvPr>
            <p:cNvCxnSpPr>
              <a:cxnSpLocks/>
            </p:cNvCxnSpPr>
            <p:nvPr/>
          </p:nvCxnSpPr>
          <p:spPr>
            <a:xfrm>
              <a:off x="-1009" y="8451120"/>
              <a:ext cx="647745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8EC86BC-C6C3-EAA1-B7E6-C11484D52AD1}"/>
                </a:ext>
              </a:extLst>
            </p:cNvPr>
            <p:cNvGrpSpPr/>
            <p:nvPr/>
          </p:nvGrpSpPr>
          <p:grpSpPr>
            <a:xfrm>
              <a:off x="32717" y="4761417"/>
              <a:ext cx="6437351" cy="5067942"/>
              <a:chOff x="867444" y="961813"/>
              <a:chExt cx="6437351" cy="5067942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0DD5810-9DE0-208A-6F2C-3D3D582DA0C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225653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74B71FE-AB74-B8F0-729E-1BFEB632EA7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79580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9099BE1-4416-60FC-588E-D80171DEFA4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33508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6AA3014-CF50-97F9-2980-F80BB2A9FE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50780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6BE8F5B-98B0-3406-9EA9-29046685B9E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968523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8B70195-9E06-FFEF-B19A-3E55EDD2CF4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188996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334DBB4D-800E-AB2B-99C4-26EEF479D9A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35068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C1628B6-A102-6D4C-35AD-BFB896EBFC9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81141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545B9E3-37CC-9D5D-CD02-09ED63694B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874365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0847BE4-F4AF-31B2-27CB-78D699D766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4707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9A2C779-A2E7-44DB-4EEC-8EDB10D1BC5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6452" y="-43919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F8177D-002D-EE08-5378-14AF60D4ECA4}"/>
                </a:ext>
              </a:extLst>
            </p:cNvPr>
            <p:cNvSpPr txBox="1"/>
            <p:nvPr/>
          </p:nvSpPr>
          <p:spPr>
            <a:xfrm>
              <a:off x="1851041" y="8357142"/>
              <a:ext cx="312906" cy="63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A971088-60F4-1E2E-B9EF-2C92A4DA4544}"/>
                  </a:ext>
                </a:extLst>
              </p:cNvPr>
              <p:cNvSpPr txBox="1"/>
              <p:nvPr/>
            </p:nvSpPr>
            <p:spPr>
              <a:xfrm>
                <a:off x="4473870" y="141143"/>
                <a:ext cx="28776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A971088-60F4-1E2E-B9EF-2C92A4DA4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870" y="141143"/>
                <a:ext cx="2877668" cy="707886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71B06C7-8799-6F11-87DD-18A08E03F626}"/>
              </a:ext>
            </a:extLst>
          </p:cNvPr>
          <p:cNvCxnSpPr>
            <a:cxnSpLocks/>
          </p:cNvCxnSpPr>
          <p:nvPr/>
        </p:nvCxnSpPr>
        <p:spPr>
          <a:xfrm flipV="1">
            <a:off x="4954385" y="2637184"/>
            <a:ext cx="1283703" cy="37802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ross 45">
            <a:extLst>
              <a:ext uri="{FF2B5EF4-FFF2-40B4-BE49-F238E27FC236}">
                <a16:creationId xmlns:a16="http://schemas.microsoft.com/office/drawing/2014/main" id="{43FD3EA6-A35A-7844-5A5B-8277FC98FAF8}"/>
              </a:ext>
            </a:extLst>
          </p:cNvPr>
          <p:cNvSpPr/>
          <p:nvPr/>
        </p:nvSpPr>
        <p:spPr>
          <a:xfrm rot="18928930">
            <a:off x="5580718" y="3921449"/>
            <a:ext cx="322251" cy="32225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90FEB425-630B-9C20-D079-9FAF24A681FD}"/>
              </a:ext>
            </a:extLst>
          </p:cNvPr>
          <p:cNvSpPr/>
          <p:nvPr/>
        </p:nvSpPr>
        <p:spPr>
          <a:xfrm rot="18928930">
            <a:off x="5262113" y="4872255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ross 51">
            <a:extLst>
              <a:ext uri="{FF2B5EF4-FFF2-40B4-BE49-F238E27FC236}">
                <a16:creationId xmlns:a16="http://schemas.microsoft.com/office/drawing/2014/main" id="{AE392348-A210-FA3F-9756-BB759BBF822F}"/>
              </a:ext>
            </a:extLst>
          </p:cNvPr>
          <p:cNvSpPr/>
          <p:nvPr/>
        </p:nvSpPr>
        <p:spPr>
          <a:xfrm rot="18928930">
            <a:off x="5874566" y="3053321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7AFC899A-448A-73B5-A890-5C7F89D5C744}"/>
              </a:ext>
            </a:extLst>
          </p:cNvPr>
          <p:cNvSpPr/>
          <p:nvPr/>
        </p:nvSpPr>
        <p:spPr>
          <a:xfrm rot="18928930">
            <a:off x="4963068" y="5804795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54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A21DE-4513-0F24-028F-2C77FDEC4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59DB-EEE7-99AB-DBF0-D6000ADAA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77882E2-93F5-980D-21F4-E32F7C2A22A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77882E2-93F5-980D-21F4-E32F7C2A22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1267575"/>
                  </p:ext>
                </p:extLst>
              </p:nvPr>
            </p:nvGraphicFramePr>
            <p:xfrm>
              <a:off x="2758263" y="1025558"/>
              <a:ext cx="6675473" cy="1239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639">
                      <a:extLst>
                        <a:ext uri="{9D8B030D-6E8A-4147-A177-3AD203B41FA5}">
                          <a16:colId xmlns:a16="http://schemas.microsoft.com/office/drawing/2014/main" val="203593184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650860760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556685025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53466177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818741464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1117121006"/>
                        </a:ext>
                      </a:extLst>
                    </a:gridCol>
                    <a:gridCol w="953639">
                      <a:extLst>
                        <a:ext uri="{9D8B030D-6E8A-4147-A177-3AD203B41FA5}">
                          <a16:colId xmlns:a16="http://schemas.microsoft.com/office/drawing/2014/main" val="2104417367"/>
                        </a:ext>
                      </a:extLst>
                    </a:gridCol>
                  </a:tblGrid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3" r="-6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333" r="-5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333" r="-4026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368" r="-2973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667" r="-2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667" r="-101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667" r="-133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5943553"/>
                      </a:ext>
                    </a:extLst>
                  </a:tr>
                  <a:tr h="619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33" t="-102041" r="-6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333" t="-102041" r="-5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333" t="-102041" r="-40266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368" t="-102041" r="-297368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667" t="-102041" r="-2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667" t="-102041" r="-101333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98001" marR="198001" marT="99000" marB="99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667" t="-102041" r="-1333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852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49">
            <a:extLst>
              <a:ext uri="{FF2B5EF4-FFF2-40B4-BE49-F238E27FC236}">
                <a16:creationId xmlns:a16="http://schemas.microsoft.com/office/drawing/2014/main" id="{5419E093-CAB3-575E-9FD5-37600BBCB40F}"/>
              </a:ext>
            </a:extLst>
          </p:cNvPr>
          <p:cNvGraphicFramePr>
            <a:graphicFrameLocks noGrp="1"/>
          </p:cNvGraphicFramePr>
          <p:nvPr/>
        </p:nvGraphicFramePr>
        <p:xfrm>
          <a:off x="3915972" y="5284598"/>
          <a:ext cx="4108143" cy="328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011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316011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28679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ysClr val="windowText" lastClr="000000"/>
                        </a:solidFill>
                        <a:effectLst>
                          <a:glow rad="74760">
                            <a:schemeClr val="bg1">
                              <a:alpha val="95610"/>
                            </a:schemeClr>
                          </a:glow>
                        </a:effectLst>
                      </a:endParaRP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4" marR="81044" marT="40521" marB="405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7" name="Table 53">
            <a:extLst>
              <a:ext uri="{FF2B5EF4-FFF2-40B4-BE49-F238E27FC236}">
                <a16:creationId xmlns:a16="http://schemas.microsoft.com/office/drawing/2014/main" id="{3A912685-3EF6-5F6E-D225-0947BFD1E32A}"/>
              </a:ext>
            </a:extLst>
          </p:cNvPr>
          <p:cNvGraphicFramePr>
            <a:graphicFrameLocks noGrp="1"/>
          </p:cNvGraphicFramePr>
          <p:nvPr/>
        </p:nvGraphicFramePr>
        <p:xfrm>
          <a:off x="5137536" y="2681365"/>
          <a:ext cx="388565" cy="366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65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effectLst>
                          <a:glow rad="140759">
                            <a:schemeClr val="bg1">
                              <a:alpha val="96625"/>
                            </a:schemeClr>
                          </a:glow>
                        </a:effectLst>
                      </a:endParaRP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3051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81045" marR="81045" marT="40521" marB="405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CE391E7C-2413-EE1E-61EF-92B42B374AB8}"/>
              </a:ext>
            </a:extLst>
          </p:cNvPr>
          <p:cNvGrpSpPr/>
          <p:nvPr/>
        </p:nvGrpSpPr>
        <p:grpSpPr>
          <a:xfrm>
            <a:off x="3893517" y="2637184"/>
            <a:ext cx="4312764" cy="3688720"/>
            <a:chOff x="-1009" y="4392596"/>
            <a:chExt cx="6477458" cy="554018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065EF61-A9BA-0552-EB97-83F4AB527F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0137" y="4412767"/>
              <a:ext cx="0" cy="54998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A10B876-F639-DBCA-4516-E9DCB614F15B}"/>
                </a:ext>
              </a:extLst>
            </p:cNvPr>
            <p:cNvGrpSpPr/>
            <p:nvPr/>
          </p:nvGrpSpPr>
          <p:grpSpPr>
            <a:xfrm>
              <a:off x="459713" y="4392596"/>
              <a:ext cx="5520808" cy="5540188"/>
              <a:chOff x="1294440" y="592992"/>
              <a:chExt cx="5520808" cy="554018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227A956-2880-5DFE-DFC0-DBD9D89453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444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CFEC669-A31F-105E-C0F5-8B4557BD7D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516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A3684DA-9481-AC99-E0F1-4FD29C8DC2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588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09A3140-99FE-584B-A29E-3C91ED7DC0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877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93E9777-B87F-8AA2-2A2B-0729C5273C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9494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394C5BA-3FE4-4DDA-B3A3-14A978E2A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8021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407C821-C3EA-EA64-4968-8876364E5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4093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2A03295D-BD1D-8230-7C2B-09BAF61FF1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166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0BCD9C3-4CDA-F0F3-5EA2-35D7A0A0E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2382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95B23C5-9EDC-A129-2723-9C8AE1EB4D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6606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301BDAA-BC40-EAC6-7EED-0CE856090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5248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7C21763-129D-E727-3531-ABCEBF0273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050" y="592992"/>
                <a:ext cx="0" cy="5540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CF3BA53-79E8-4A7C-43CD-80E4AD1F2E97}"/>
                </a:ext>
              </a:extLst>
            </p:cNvPr>
            <p:cNvCxnSpPr>
              <a:cxnSpLocks/>
            </p:cNvCxnSpPr>
            <p:nvPr/>
          </p:nvCxnSpPr>
          <p:spPr>
            <a:xfrm>
              <a:off x="-1009" y="8451120"/>
              <a:ext cx="647745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3D89CFC-B164-5617-A81D-68BCCD7BEBEF}"/>
                </a:ext>
              </a:extLst>
            </p:cNvPr>
            <p:cNvGrpSpPr/>
            <p:nvPr/>
          </p:nvGrpSpPr>
          <p:grpSpPr>
            <a:xfrm>
              <a:off x="32717" y="4761417"/>
              <a:ext cx="6437351" cy="5067942"/>
              <a:chOff x="867444" y="961813"/>
              <a:chExt cx="6437351" cy="5067942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E0BD5C3-8AB2-1BA8-40DD-04CAB819E1C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225653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D175255-D988-62CD-C88C-CB9446D9524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79580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C0965D7-0EA7-D947-2B00-C0862790757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133508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369D69A-286F-D664-76DB-BE674BB2952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50780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65CAECC-F1E5-4C58-CE1A-ADA7B5C840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968523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19B39E2-51DE-23C3-5D1B-81DD9FFAA44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1889967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0B3C9B3-6E0D-41A1-05D5-BF7C92D501D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35068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42387D3-CC96-AE11-91D1-96B52B640B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2811411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62A37ED-2AFA-0901-9035-AA7FB745ED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-874365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714E26F-746E-16A1-F065-45F24ED1F30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5788" y="4707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D9B0D69-E19E-AF85-51CE-345DF0D9A41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86452" y="-439199"/>
                <a:ext cx="0" cy="64366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FC3B2F-5926-9C68-938A-96E0E3551F50}"/>
                </a:ext>
              </a:extLst>
            </p:cNvPr>
            <p:cNvSpPr txBox="1"/>
            <p:nvPr/>
          </p:nvSpPr>
          <p:spPr>
            <a:xfrm>
              <a:off x="1851041" y="8357142"/>
              <a:ext cx="312906" cy="63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96314D-6F03-7E18-1B13-40D83E6BFFD0}"/>
                  </a:ext>
                </a:extLst>
              </p:cNvPr>
              <p:cNvSpPr txBox="1"/>
              <p:nvPr/>
            </p:nvSpPr>
            <p:spPr>
              <a:xfrm>
                <a:off x="4302419" y="141143"/>
                <a:ext cx="340221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96314D-6F03-7E18-1B13-40D83E6BF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419" y="141143"/>
                <a:ext cx="3402217" cy="707886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7F509CD-42BA-330B-5602-08C467491D66}"/>
              </a:ext>
            </a:extLst>
          </p:cNvPr>
          <p:cNvCxnSpPr>
            <a:cxnSpLocks/>
          </p:cNvCxnSpPr>
          <p:nvPr/>
        </p:nvCxnSpPr>
        <p:spPr>
          <a:xfrm flipH="1" flipV="1">
            <a:off x="4583603" y="2637184"/>
            <a:ext cx="1757654" cy="36181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ross 45">
            <a:extLst>
              <a:ext uri="{FF2B5EF4-FFF2-40B4-BE49-F238E27FC236}">
                <a16:creationId xmlns:a16="http://schemas.microsoft.com/office/drawing/2014/main" id="{4C8C48CA-36A1-1081-BD9D-F1DA299A688B}"/>
              </a:ext>
            </a:extLst>
          </p:cNvPr>
          <p:cNvSpPr/>
          <p:nvPr/>
        </p:nvSpPr>
        <p:spPr>
          <a:xfrm rot="18928930">
            <a:off x="5266500" y="4253857"/>
            <a:ext cx="322251" cy="32225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31744B8C-C5A9-BE57-4357-7651438E4058}"/>
              </a:ext>
            </a:extLst>
          </p:cNvPr>
          <p:cNvSpPr/>
          <p:nvPr/>
        </p:nvSpPr>
        <p:spPr>
          <a:xfrm rot="18928930">
            <a:off x="4959959" y="3641640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ross 51">
            <a:extLst>
              <a:ext uri="{FF2B5EF4-FFF2-40B4-BE49-F238E27FC236}">
                <a16:creationId xmlns:a16="http://schemas.microsoft.com/office/drawing/2014/main" id="{9C2D4B1C-4708-428E-726F-F89BB5F37AB4}"/>
              </a:ext>
            </a:extLst>
          </p:cNvPr>
          <p:cNvSpPr/>
          <p:nvPr/>
        </p:nvSpPr>
        <p:spPr>
          <a:xfrm rot="18928930">
            <a:off x="5580361" y="4873394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ross 52">
            <a:extLst>
              <a:ext uri="{FF2B5EF4-FFF2-40B4-BE49-F238E27FC236}">
                <a16:creationId xmlns:a16="http://schemas.microsoft.com/office/drawing/2014/main" id="{E57349BE-79E0-61C8-BA87-7A664AB9D735}"/>
              </a:ext>
            </a:extLst>
          </p:cNvPr>
          <p:cNvSpPr/>
          <p:nvPr/>
        </p:nvSpPr>
        <p:spPr>
          <a:xfrm rot="18928930">
            <a:off x="4653418" y="3029423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ross 73">
            <a:extLst>
              <a:ext uri="{FF2B5EF4-FFF2-40B4-BE49-F238E27FC236}">
                <a16:creationId xmlns:a16="http://schemas.microsoft.com/office/drawing/2014/main" id="{A095BF33-7A90-8207-4A6B-1CADD7B4E064}"/>
              </a:ext>
            </a:extLst>
          </p:cNvPr>
          <p:cNvSpPr/>
          <p:nvPr/>
        </p:nvSpPr>
        <p:spPr>
          <a:xfrm rot="18928930">
            <a:off x="5886902" y="5485611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ross 74">
            <a:extLst>
              <a:ext uri="{FF2B5EF4-FFF2-40B4-BE49-F238E27FC236}">
                <a16:creationId xmlns:a16="http://schemas.microsoft.com/office/drawing/2014/main" id="{63CE9C01-71E4-46DB-12E8-AC1A71FC2985}"/>
              </a:ext>
            </a:extLst>
          </p:cNvPr>
          <p:cNvSpPr/>
          <p:nvPr/>
        </p:nvSpPr>
        <p:spPr>
          <a:xfrm rot="18928930">
            <a:off x="6193441" y="6097826"/>
            <a:ext cx="314931" cy="314931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80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3188-9BBB-AF05-362C-23B7069D5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365125"/>
            <a:ext cx="10515600" cy="1325563"/>
          </a:xfrm>
        </p:spPr>
        <p:txBody>
          <a:bodyPr/>
          <a:lstStyle/>
          <a:p>
            <a:r>
              <a:rPr lang="en-US" dirty="0"/>
              <a:t>Working backwards…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C31334-36B1-B049-C3F1-589954F1CA37}"/>
              </a:ext>
            </a:extLst>
          </p:cNvPr>
          <p:cNvCxnSpPr>
            <a:cxnSpLocks/>
          </p:cNvCxnSpPr>
          <p:nvPr/>
        </p:nvCxnSpPr>
        <p:spPr>
          <a:xfrm flipH="1" flipV="1">
            <a:off x="7283934" y="24492"/>
            <a:ext cx="2353293" cy="714080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125ACD-36C0-76F8-9E34-8F468E5ED7E1}"/>
              </a:ext>
            </a:extLst>
          </p:cNvPr>
          <p:cNvCxnSpPr>
            <a:cxnSpLocks/>
          </p:cNvCxnSpPr>
          <p:nvPr/>
        </p:nvCxnSpPr>
        <p:spPr>
          <a:xfrm flipV="1">
            <a:off x="7908541" y="674749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008872F5-ECA7-AABE-E854-A01EC49BF1F1}"/>
              </a:ext>
            </a:extLst>
          </p:cNvPr>
          <p:cNvGrpSpPr/>
          <p:nvPr/>
        </p:nvGrpSpPr>
        <p:grpSpPr>
          <a:xfrm>
            <a:off x="6078117" y="654578"/>
            <a:ext cx="5520808" cy="5540188"/>
            <a:chOff x="1294440" y="592992"/>
            <a:chExt cx="5520808" cy="554018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2DE6519-BE2D-F693-89B0-EFA43DEEBEC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D46D46E-7A07-A3B2-546C-7E0812A1ADFE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31CEA9B-D5F5-9F25-BF62-AF56590AC9E3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578F0E-BD3A-6D57-CBBD-1337F19816B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77EB08D-C37D-EE37-E7A5-62FAA9F77478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3930A7-33B8-7433-E4F2-1EA730F4CC8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6E3F48-D723-43A1-C1A4-F5787B50876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B72F2CB-1E9B-532D-B8EC-1ADF45A1153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48BB481-B1CA-3D9F-D9E7-7C4D31CD93AC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135E75-948A-592D-8FAA-F4ADF6EB312A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4F0475-8B2D-0396-9F54-C45848EF231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5D20EF5-97F8-1425-7A59-B30379849BD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38A582-70D1-A5FA-0BDA-B9552E2B23B8}"/>
              </a:ext>
            </a:extLst>
          </p:cNvPr>
          <p:cNvCxnSpPr>
            <a:cxnSpLocks/>
          </p:cNvCxnSpPr>
          <p:nvPr/>
        </p:nvCxnSpPr>
        <p:spPr>
          <a:xfrm>
            <a:off x="5617395" y="4713102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F4C191-B495-2231-2044-9B44C3A7DC22}"/>
              </a:ext>
            </a:extLst>
          </p:cNvPr>
          <p:cNvGrpSpPr/>
          <p:nvPr/>
        </p:nvGrpSpPr>
        <p:grpSpPr>
          <a:xfrm>
            <a:off x="5651121" y="1023399"/>
            <a:ext cx="6437351" cy="5067942"/>
            <a:chOff x="867444" y="961813"/>
            <a:chExt cx="6437351" cy="506794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956F3E-15A9-596D-12C1-08B1590F20C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EB30952-74AD-96D4-DF9B-833466D4B3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333785-B31A-B9F8-A3D2-9FA61C9ED18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320E28B-CBE4-A9AE-09A3-9BB39D874B6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1B2CCAE-9EAE-5611-D1EC-A41E2B3A633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91D320E-BD01-DAA2-33B8-45A2DA1BEC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E254D77-BE1D-A283-EA77-30CFBBF9BA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B3B6265-1BB8-3D8B-2856-2384B38696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2F55ED3-5BAC-948D-E21F-D644F9B37DC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9DF1A62-4B21-0450-1DC1-0290223E871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3BC66F9-7D32-C5D4-DB8E-D1BD6856383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2" name="Table 49">
            <a:extLst>
              <a:ext uri="{FF2B5EF4-FFF2-40B4-BE49-F238E27FC236}">
                <a16:creationId xmlns:a16="http://schemas.microsoft.com/office/drawing/2014/main" id="{AE49A275-1E74-169E-9E7E-71459BACE55A}"/>
              </a:ext>
            </a:extLst>
          </p:cNvPr>
          <p:cNvGraphicFramePr>
            <a:graphicFrameLocks noGrp="1"/>
          </p:cNvGraphicFramePr>
          <p:nvPr/>
        </p:nvGraphicFramePr>
        <p:xfrm>
          <a:off x="5885150" y="4736911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8C80983-8273-E421-BDDD-D73C4BC96A7D}"/>
              </a:ext>
            </a:extLst>
          </p:cNvPr>
          <p:cNvGraphicFramePr>
            <a:graphicFrameLocks noGrp="1"/>
          </p:cNvGraphicFramePr>
          <p:nvPr/>
        </p:nvGraphicFramePr>
        <p:xfrm>
          <a:off x="7476982" y="843960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F50D7D8-E644-DCFE-6887-27EB71D4AC7C}"/>
              </a:ext>
            </a:extLst>
          </p:cNvPr>
          <p:cNvSpPr/>
          <p:nvPr/>
        </p:nvSpPr>
        <p:spPr>
          <a:xfrm rot="10800000">
            <a:off x="11743743" y="323366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C59AAA-71E6-BC27-4823-D6BB9408B218}"/>
              </a:ext>
            </a:extLst>
          </p:cNvPr>
          <p:cNvSpPr/>
          <p:nvPr/>
        </p:nvSpPr>
        <p:spPr>
          <a:xfrm rot="5400000">
            <a:off x="8360736" y="-2839018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A3F938-3FC0-756B-ACBC-2CE3FAEC4BCF}"/>
              </a:ext>
            </a:extLst>
          </p:cNvPr>
          <p:cNvSpPr/>
          <p:nvPr/>
        </p:nvSpPr>
        <p:spPr>
          <a:xfrm rot="16200000" flipV="1">
            <a:off x="8148366" y="2847822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18CB20-D31C-7471-DC86-2C2E3F43CE3F}"/>
              </a:ext>
            </a:extLst>
          </p:cNvPr>
          <p:cNvSpPr/>
          <p:nvPr/>
        </p:nvSpPr>
        <p:spPr>
          <a:xfrm flipV="1">
            <a:off x="5406725" y="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130BD7-D424-93BD-D8AC-A18F8D000BBF}"/>
              </a:ext>
            </a:extLst>
          </p:cNvPr>
          <p:cNvSpPr/>
          <p:nvPr/>
        </p:nvSpPr>
        <p:spPr>
          <a:xfrm>
            <a:off x="5651121" y="514173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ross 38">
            <a:extLst>
              <a:ext uri="{FF2B5EF4-FFF2-40B4-BE49-F238E27FC236}">
                <a16:creationId xmlns:a16="http://schemas.microsoft.com/office/drawing/2014/main" id="{83655C75-37F8-8E9F-7DC5-EFD4EDD418EB}"/>
              </a:ext>
            </a:extLst>
          </p:cNvPr>
          <p:cNvSpPr/>
          <p:nvPr/>
        </p:nvSpPr>
        <p:spPr>
          <a:xfrm rot="18928930">
            <a:off x="7707543" y="171745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3C3BC09A-7152-DA09-0064-09A5BC3A8B0B}"/>
              </a:ext>
            </a:extLst>
          </p:cNvPr>
          <p:cNvSpPr/>
          <p:nvPr/>
        </p:nvSpPr>
        <p:spPr>
          <a:xfrm rot="18928930">
            <a:off x="8624727" y="450064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ross 40">
            <a:extLst>
              <a:ext uri="{FF2B5EF4-FFF2-40B4-BE49-F238E27FC236}">
                <a16:creationId xmlns:a16="http://schemas.microsoft.com/office/drawing/2014/main" id="{E2945266-DAE3-2E85-E8D9-648F9C34966F}"/>
              </a:ext>
            </a:extLst>
          </p:cNvPr>
          <p:cNvSpPr/>
          <p:nvPr/>
        </p:nvSpPr>
        <p:spPr>
          <a:xfrm rot="18928930">
            <a:off x="8166135" y="310905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ross 41">
            <a:extLst>
              <a:ext uri="{FF2B5EF4-FFF2-40B4-BE49-F238E27FC236}">
                <a16:creationId xmlns:a16="http://schemas.microsoft.com/office/drawing/2014/main" id="{5D432F50-8820-F23F-7A77-CC68A51BFC9C}"/>
              </a:ext>
            </a:extLst>
          </p:cNvPr>
          <p:cNvSpPr/>
          <p:nvPr/>
        </p:nvSpPr>
        <p:spPr>
          <a:xfrm rot="18928930">
            <a:off x="9083320" y="589224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EC27D8-B514-2801-5CD3-ADC55897D70C}"/>
              </a:ext>
            </a:extLst>
          </p:cNvPr>
          <p:cNvSpPr txBox="1"/>
          <p:nvPr/>
        </p:nvSpPr>
        <p:spPr>
          <a:xfrm>
            <a:off x="427558" y="1444989"/>
            <a:ext cx="51193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Look at the graph.</a:t>
            </a:r>
          </a:p>
          <a:p>
            <a:endParaRPr lang="en-US" sz="3200" dirty="0"/>
          </a:p>
          <a:p>
            <a:r>
              <a:rPr lang="en-US" sz="3200" dirty="0"/>
              <a:t>Complete the table of values from the graph.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629DB195-41A7-22C2-0BAC-4E80FDB0945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9118" y="3593880"/>
              <a:ext cx="4622790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4558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002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629DB195-41A7-22C2-0BAC-4E80FDB094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5782473"/>
                  </p:ext>
                </p:extLst>
              </p:nvPr>
            </p:nvGraphicFramePr>
            <p:xfrm>
              <a:off x="639118" y="3593880"/>
              <a:ext cx="4622790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4558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0" r="-4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70" r="-3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370" r="-2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370" r="-1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1370" r="-1370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0" t="-102439" r="-401370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2334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FC6C7-479E-9324-28FE-4C73A3E5F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F922F-BEAB-9E87-9359-405D7FB74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365125"/>
            <a:ext cx="10515600" cy="1325563"/>
          </a:xfrm>
        </p:spPr>
        <p:txBody>
          <a:bodyPr/>
          <a:lstStyle/>
          <a:p>
            <a:r>
              <a:rPr lang="en-US" dirty="0"/>
              <a:t>Working backwards…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EA22CD9-6C59-CBD9-9688-6B277DBD4AC4}"/>
              </a:ext>
            </a:extLst>
          </p:cNvPr>
          <p:cNvCxnSpPr>
            <a:cxnSpLocks/>
          </p:cNvCxnSpPr>
          <p:nvPr/>
        </p:nvCxnSpPr>
        <p:spPr>
          <a:xfrm flipH="1" flipV="1">
            <a:off x="7283934" y="24492"/>
            <a:ext cx="2353293" cy="714080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1E41B3E-F3B1-71E5-DA4D-ED85662DF0CD}"/>
              </a:ext>
            </a:extLst>
          </p:cNvPr>
          <p:cNvCxnSpPr>
            <a:cxnSpLocks/>
          </p:cNvCxnSpPr>
          <p:nvPr/>
        </p:nvCxnSpPr>
        <p:spPr>
          <a:xfrm flipV="1">
            <a:off x="7908541" y="674749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96FF1CA-3B74-28EE-6574-785B6F072863}"/>
              </a:ext>
            </a:extLst>
          </p:cNvPr>
          <p:cNvGrpSpPr/>
          <p:nvPr/>
        </p:nvGrpSpPr>
        <p:grpSpPr>
          <a:xfrm>
            <a:off x="6078117" y="654578"/>
            <a:ext cx="5520808" cy="5540188"/>
            <a:chOff x="1294440" y="592992"/>
            <a:chExt cx="5520808" cy="554018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DB260A9-FD7D-9867-7034-252E8482A79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0253E26-A109-91FE-BF63-6B912618E1A0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B7E7EE5-DF6A-B4B9-55EF-E2ED64DE4F41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E78A078-F827-B46E-EBBD-E71F3FC97BF6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C3B846D-DFAD-895B-A660-2E96C26AC8D0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7046E9-5462-559F-AA6D-85EB6B25841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9D4ED02-CFF7-EBE7-040E-0E29E199B7E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4E4D65-199F-2B30-DE20-3F83A9B823D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C61A24B-860B-CBA6-72F8-BB1599BCC819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D87B683-B194-75DB-37EF-4762AEC9D43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CD8F53C-6832-DCA7-FCEA-F0899641B22A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22D7730-DCD5-B08F-EA14-37A330B500C2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768F79-D3D7-EE34-1738-3818713DB3C3}"/>
              </a:ext>
            </a:extLst>
          </p:cNvPr>
          <p:cNvCxnSpPr>
            <a:cxnSpLocks/>
          </p:cNvCxnSpPr>
          <p:nvPr/>
        </p:nvCxnSpPr>
        <p:spPr>
          <a:xfrm>
            <a:off x="5617395" y="4713102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B35524-40A9-D208-F35C-E74CC5250D05}"/>
              </a:ext>
            </a:extLst>
          </p:cNvPr>
          <p:cNvGrpSpPr/>
          <p:nvPr/>
        </p:nvGrpSpPr>
        <p:grpSpPr>
          <a:xfrm>
            <a:off x="5651121" y="1023399"/>
            <a:ext cx="6437351" cy="5067942"/>
            <a:chOff x="867444" y="961813"/>
            <a:chExt cx="6437351" cy="506794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A16EDC-35AF-6E8B-66A4-B643A155A5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99F9A78-CE7E-FE0F-C24E-5C1E13D559F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C72DF17-4D5E-9B8D-CAB2-B10E743AE0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5C7C5CB-E0FE-0772-0AE2-2E9901047A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CBB856F-F3BA-D4D7-0808-C2F7F2EC33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7B7886-AFA3-BD0B-7B64-4B14BF9A11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5513EF7-5FEE-30A7-7CF6-0639AD2DB6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330EC3-F8BA-7B74-ECD2-E969099B6DC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D4F9BF1-E649-5758-054E-24D07DABDC9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9810B4-E48B-ABF7-D730-69433EA545A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B86A85C-E420-6CF0-A04D-C9060B0222B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2" name="Table 49">
            <a:extLst>
              <a:ext uri="{FF2B5EF4-FFF2-40B4-BE49-F238E27FC236}">
                <a16:creationId xmlns:a16="http://schemas.microsoft.com/office/drawing/2014/main" id="{C23993D1-42B6-69AD-112C-02D3AD201EA8}"/>
              </a:ext>
            </a:extLst>
          </p:cNvPr>
          <p:cNvGraphicFramePr>
            <a:graphicFrameLocks noGrp="1"/>
          </p:cNvGraphicFramePr>
          <p:nvPr/>
        </p:nvGraphicFramePr>
        <p:xfrm>
          <a:off x="5885150" y="4736911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9899E8C-8C32-8607-9844-1E0F103491BA}"/>
              </a:ext>
            </a:extLst>
          </p:cNvPr>
          <p:cNvGraphicFramePr>
            <a:graphicFrameLocks noGrp="1"/>
          </p:cNvGraphicFramePr>
          <p:nvPr/>
        </p:nvGraphicFramePr>
        <p:xfrm>
          <a:off x="7476982" y="843960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08CE01E5-47C7-9BCC-A7F9-52DADA1642F8}"/>
              </a:ext>
            </a:extLst>
          </p:cNvPr>
          <p:cNvSpPr/>
          <p:nvPr/>
        </p:nvSpPr>
        <p:spPr>
          <a:xfrm rot="10800000">
            <a:off x="11743743" y="323366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C9F08D-3B47-E24E-CA89-289AD493DF11}"/>
              </a:ext>
            </a:extLst>
          </p:cNvPr>
          <p:cNvSpPr/>
          <p:nvPr/>
        </p:nvSpPr>
        <p:spPr>
          <a:xfrm rot="5400000">
            <a:off x="8360736" y="-2839018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23C362-2912-A902-0CF5-A84274D7AF08}"/>
              </a:ext>
            </a:extLst>
          </p:cNvPr>
          <p:cNvSpPr/>
          <p:nvPr/>
        </p:nvSpPr>
        <p:spPr>
          <a:xfrm rot="16200000" flipV="1">
            <a:off x="8148366" y="2847822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19D572-DE47-53A9-3199-231B65A9A5F2}"/>
              </a:ext>
            </a:extLst>
          </p:cNvPr>
          <p:cNvSpPr/>
          <p:nvPr/>
        </p:nvSpPr>
        <p:spPr>
          <a:xfrm flipV="1">
            <a:off x="5406725" y="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00D940E-1581-6C31-4466-F89F5D74FB83}"/>
              </a:ext>
            </a:extLst>
          </p:cNvPr>
          <p:cNvSpPr/>
          <p:nvPr/>
        </p:nvSpPr>
        <p:spPr>
          <a:xfrm>
            <a:off x="5651121" y="514173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ross 38">
            <a:extLst>
              <a:ext uri="{FF2B5EF4-FFF2-40B4-BE49-F238E27FC236}">
                <a16:creationId xmlns:a16="http://schemas.microsoft.com/office/drawing/2014/main" id="{8443E18E-9B6D-18E1-F4CF-FDD84820C547}"/>
              </a:ext>
            </a:extLst>
          </p:cNvPr>
          <p:cNvSpPr/>
          <p:nvPr/>
        </p:nvSpPr>
        <p:spPr>
          <a:xfrm rot="18928930">
            <a:off x="7707543" y="171745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F96A6288-6AA3-58B4-64B6-959F8C273A54}"/>
              </a:ext>
            </a:extLst>
          </p:cNvPr>
          <p:cNvSpPr/>
          <p:nvPr/>
        </p:nvSpPr>
        <p:spPr>
          <a:xfrm rot="18928930">
            <a:off x="8624727" y="450064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ross 40">
            <a:extLst>
              <a:ext uri="{FF2B5EF4-FFF2-40B4-BE49-F238E27FC236}">
                <a16:creationId xmlns:a16="http://schemas.microsoft.com/office/drawing/2014/main" id="{A088CC12-7464-886F-8D5D-D7314F339E5B}"/>
              </a:ext>
            </a:extLst>
          </p:cNvPr>
          <p:cNvSpPr/>
          <p:nvPr/>
        </p:nvSpPr>
        <p:spPr>
          <a:xfrm rot="18928930">
            <a:off x="8166135" y="310905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ross 41">
            <a:extLst>
              <a:ext uri="{FF2B5EF4-FFF2-40B4-BE49-F238E27FC236}">
                <a16:creationId xmlns:a16="http://schemas.microsoft.com/office/drawing/2014/main" id="{85EDBDF4-37E4-EE2F-8883-DCA8501C5FED}"/>
              </a:ext>
            </a:extLst>
          </p:cNvPr>
          <p:cNvSpPr/>
          <p:nvPr/>
        </p:nvSpPr>
        <p:spPr>
          <a:xfrm rot="18928930">
            <a:off x="9083320" y="589224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DE58822-5FF4-9148-8B5E-F978EF025BBD}"/>
              </a:ext>
            </a:extLst>
          </p:cNvPr>
          <p:cNvSpPr txBox="1"/>
          <p:nvPr/>
        </p:nvSpPr>
        <p:spPr>
          <a:xfrm>
            <a:off x="427558" y="1444989"/>
            <a:ext cx="51193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Look at the graph.</a:t>
            </a:r>
          </a:p>
          <a:p>
            <a:endParaRPr lang="en-US" sz="3200" dirty="0"/>
          </a:p>
          <a:p>
            <a:r>
              <a:rPr lang="en-US" sz="3200" dirty="0"/>
              <a:t>Complete the table of values from the graph.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B12BADDA-CBFE-8AF5-3006-784077D4A6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4804318"/>
                  </p:ext>
                </p:extLst>
              </p:nvPr>
            </p:nvGraphicFramePr>
            <p:xfrm>
              <a:off x="639118" y="3593880"/>
              <a:ext cx="4622790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4558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002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B12BADDA-CBFE-8AF5-3006-784077D4A6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4804318"/>
                  </p:ext>
                </p:extLst>
              </p:nvPr>
            </p:nvGraphicFramePr>
            <p:xfrm>
              <a:off x="639118" y="3593880"/>
              <a:ext cx="4622790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24558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924558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70" r="-4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370" r="-3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370" r="-2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370" r="-10137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1370" r="-1370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70" t="-102439" r="-401370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93555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A50D-DF82-A87D-ECBD-3C1A602B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0BAE-68E8-AD01-5530-63D800B52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365125"/>
            <a:ext cx="10515600" cy="1325563"/>
          </a:xfrm>
        </p:spPr>
        <p:txBody>
          <a:bodyPr/>
          <a:lstStyle/>
          <a:p>
            <a:r>
              <a:rPr lang="en-US" dirty="0"/>
              <a:t>Working backwards…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DDE270-59E4-8E97-A837-FA7B6F3DB140}"/>
              </a:ext>
            </a:extLst>
          </p:cNvPr>
          <p:cNvCxnSpPr>
            <a:cxnSpLocks/>
          </p:cNvCxnSpPr>
          <p:nvPr/>
        </p:nvCxnSpPr>
        <p:spPr>
          <a:xfrm flipH="1" flipV="1">
            <a:off x="7283934" y="24492"/>
            <a:ext cx="2353293" cy="714080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09C035D-5C3D-037E-650A-C65505551AA4}"/>
              </a:ext>
            </a:extLst>
          </p:cNvPr>
          <p:cNvCxnSpPr>
            <a:cxnSpLocks/>
          </p:cNvCxnSpPr>
          <p:nvPr/>
        </p:nvCxnSpPr>
        <p:spPr>
          <a:xfrm flipV="1">
            <a:off x="7908541" y="674749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77FCDD7E-3C49-FE84-0DB9-2386161EC4ED}"/>
              </a:ext>
            </a:extLst>
          </p:cNvPr>
          <p:cNvGrpSpPr/>
          <p:nvPr/>
        </p:nvGrpSpPr>
        <p:grpSpPr>
          <a:xfrm>
            <a:off x="6078117" y="654578"/>
            <a:ext cx="5520808" cy="5540188"/>
            <a:chOff x="1294440" y="592992"/>
            <a:chExt cx="5520808" cy="554018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6B3986F-5070-9F4D-3509-3B921E3A8D65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D5D09D9-2913-8545-CB86-79450C8BAEE3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691E19-893E-D3ED-348D-29376A1FD0DC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66835B0-824E-8956-0EEB-6318060AC8AA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41274C3-A198-60F4-2A81-5C08DCDB4AEC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4B2C0E-127D-D8A8-6531-4B2A6A909665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5C0042-0371-2174-63A7-35AF8312E961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8FE799-7897-8F52-F059-53D68796BB24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043605C-9A2D-6E47-94BB-AA0F7A62069A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79C5A6-D0E2-59B5-717D-D8B6E9ED476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D1A93CB-B3E0-DDEA-5B54-4007B1E73E58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421B3D8-9668-4465-CDF4-152BAF57A51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AB82A7-3F45-8103-0432-AC64807BE83A}"/>
              </a:ext>
            </a:extLst>
          </p:cNvPr>
          <p:cNvCxnSpPr>
            <a:cxnSpLocks/>
          </p:cNvCxnSpPr>
          <p:nvPr/>
        </p:nvCxnSpPr>
        <p:spPr>
          <a:xfrm>
            <a:off x="5617395" y="4713102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12094-8F71-D858-F788-3F89D476EBD1}"/>
              </a:ext>
            </a:extLst>
          </p:cNvPr>
          <p:cNvGrpSpPr/>
          <p:nvPr/>
        </p:nvGrpSpPr>
        <p:grpSpPr>
          <a:xfrm>
            <a:off x="5651121" y="1023399"/>
            <a:ext cx="6437351" cy="5067942"/>
            <a:chOff x="867444" y="961813"/>
            <a:chExt cx="6437351" cy="506794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1CAFB2-DA1C-B9D1-66B3-6F94BCD458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2D0C8B6-A3EB-8FE6-ACC6-950E7CC563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9C70C9B-68F6-5287-D9D4-401DD46E598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057DBFC-9D25-228B-5478-45D0BB1D4F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B9C497A-888A-6DDA-4B40-5A3FBAC2EC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21A4958-77B8-4794-D8C5-7651DB15C0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4A0B491-05B9-B64F-DE3A-13782AE951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D1E6F53-0D59-F4AC-BE92-E7B9CDFBDB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B48DFA-5255-2033-1017-6C56823DCA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B19CE-6B6F-F8E6-F00E-B5FB5AB62C6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3B21CA7-74F0-0EDB-B363-A6BC4D3232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2" name="Table 49">
            <a:extLst>
              <a:ext uri="{FF2B5EF4-FFF2-40B4-BE49-F238E27FC236}">
                <a16:creationId xmlns:a16="http://schemas.microsoft.com/office/drawing/2014/main" id="{619A89ED-9ACD-AE9A-2BBC-23D8A6D91E9A}"/>
              </a:ext>
            </a:extLst>
          </p:cNvPr>
          <p:cNvGraphicFramePr>
            <a:graphicFrameLocks noGrp="1"/>
          </p:cNvGraphicFramePr>
          <p:nvPr/>
        </p:nvGraphicFramePr>
        <p:xfrm>
          <a:off x="5885150" y="4736911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23C3BD26-7FA3-6E47-3554-6B83EA4AEFD7}"/>
              </a:ext>
            </a:extLst>
          </p:cNvPr>
          <p:cNvGraphicFramePr>
            <a:graphicFrameLocks noGrp="1"/>
          </p:cNvGraphicFramePr>
          <p:nvPr/>
        </p:nvGraphicFramePr>
        <p:xfrm>
          <a:off x="7476982" y="843960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55E815F7-82B8-7C2C-8B51-A50AD5715237}"/>
              </a:ext>
            </a:extLst>
          </p:cNvPr>
          <p:cNvSpPr/>
          <p:nvPr/>
        </p:nvSpPr>
        <p:spPr>
          <a:xfrm rot="10800000">
            <a:off x="11743743" y="323366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9F82E2-7C6B-44AE-2763-1058267F6A22}"/>
              </a:ext>
            </a:extLst>
          </p:cNvPr>
          <p:cNvSpPr/>
          <p:nvPr/>
        </p:nvSpPr>
        <p:spPr>
          <a:xfrm rot="5400000">
            <a:off x="8360736" y="-2839018"/>
            <a:ext cx="1173571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FAC980-ACE6-39BD-D110-0CC94F8A955E}"/>
              </a:ext>
            </a:extLst>
          </p:cNvPr>
          <p:cNvSpPr/>
          <p:nvPr/>
        </p:nvSpPr>
        <p:spPr>
          <a:xfrm rot="16200000" flipV="1">
            <a:off x="8148366" y="2847822"/>
            <a:ext cx="133169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45246B-6411-21EF-49A2-3A5733B3B87C}"/>
              </a:ext>
            </a:extLst>
          </p:cNvPr>
          <p:cNvSpPr/>
          <p:nvPr/>
        </p:nvSpPr>
        <p:spPr>
          <a:xfrm flipV="1">
            <a:off x="5406725" y="0"/>
            <a:ext cx="662423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55F2E99-57ED-D637-D2DC-BC9530FB4C39}"/>
              </a:ext>
            </a:extLst>
          </p:cNvPr>
          <p:cNvSpPr/>
          <p:nvPr/>
        </p:nvSpPr>
        <p:spPr>
          <a:xfrm>
            <a:off x="5651121" y="514173"/>
            <a:ext cx="6540879" cy="5829626"/>
          </a:xfrm>
          <a:prstGeom prst="rect">
            <a:avLst/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ross 38">
            <a:extLst>
              <a:ext uri="{FF2B5EF4-FFF2-40B4-BE49-F238E27FC236}">
                <a16:creationId xmlns:a16="http://schemas.microsoft.com/office/drawing/2014/main" id="{1AA9E6A2-2EEB-4C76-845C-4F059D4E14D4}"/>
              </a:ext>
            </a:extLst>
          </p:cNvPr>
          <p:cNvSpPr/>
          <p:nvPr/>
        </p:nvSpPr>
        <p:spPr>
          <a:xfrm rot="18928930">
            <a:off x="7707543" y="1717456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C695A5F9-C228-86EA-B5BA-0CD68D25069A}"/>
              </a:ext>
            </a:extLst>
          </p:cNvPr>
          <p:cNvSpPr/>
          <p:nvPr/>
        </p:nvSpPr>
        <p:spPr>
          <a:xfrm rot="18928930">
            <a:off x="8624727" y="4500648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ross 40">
            <a:extLst>
              <a:ext uri="{FF2B5EF4-FFF2-40B4-BE49-F238E27FC236}">
                <a16:creationId xmlns:a16="http://schemas.microsoft.com/office/drawing/2014/main" id="{83ED5028-2CE7-FE24-FDFE-620FA027ED30}"/>
              </a:ext>
            </a:extLst>
          </p:cNvPr>
          <p:cNvSpPr/>
          <p:nvPr/>
        </p:nvSpPr>
        <p:spPr>
          <a:xfrm rot="18928930">
            <a:off x="8166135" y="3109052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ross 41">
            <a:extLst>
              <a:ext uri="{FF2B5EF4-FFF2-40B4-BE49-F238E27FC236}">
                <a16:creationId xmlns:a16="http://schemas.microsoft.com/office/drawing/2014/main" id="{70A379AC-4D60-F3A6-CDC0-37DF5D4D00C9}"/>
              </a:ext>
            </a:extLst>
          </p:cNvPr>
          <p:cNvSpPr/>
          <p:nvPr/>
        </p:nvSpPr>
        <p:spPr>
          <a:xfrm rot="18928930">
            <a:off x="9083320" y="5892243"/>
            <a:ext cx="423990" cy="423990"/>
          </a:xfrm>
          <a:prstGeom prst="plus">
            <a:avLst>
              <a:gd name="adj" fmla="val 42593"/>
            </a:avLst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66DBD5-45C7-1345-FB8D-21E5750ECDFA}"/>
              </a:ext>
            </a:extLst>
          </p:cNvPr>
          <p:cNvSpPr txBox="1"/>
          <p:nvPr/>
        </p:nvSpPr>
        <p:spPr>
          <a:xfrm>
            <a:off x="427558" y="1444989"/>
            <a:ext cx="51193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Look at the graph.</a:t>
            </a:r>
          </a:p>
          <a:p>
            <a:endParaRPr lang="en-US" sz="3200" dirty="0"/>
          </a:p>
          <a:p>
            <a:r>
              <a:rPr lang="en-US" sz="3200" dirty="0"/>
              <a:t>Complete the table of values from the graph.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747CC95-29FB-6524-BFC8-E50D2250B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878043"/>
                  </p:ext>
                </p:extLst>
              </p:nvPr>
            </p:nvGraphicFramePr>
            <p:xfrm>
              <a:off x="393633" y="4031062"/>
              <a:ext cx="5090835" cy="14165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8167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7082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6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70828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747CC95-29FB-6524-BFC8-E50D2250B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878043"/>
                  </p:ext>
                </p:extLst>
              </p:nvPr>
            </p:nvGraphicFramePr>
            <p:xfrm>
              <a:off x="393633" y="4031062"/>
              <a:ext cx="5090835" cy="14165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8167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1018167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7082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786" r="-403750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765" t="-1786" r="-298765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250" t="-1786" r="-202500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531" t="-1786" r="-100000" b="-1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500" t="-1786" r="-1250" b="-108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7082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1786" r="-403750" b="-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765" t="-101786" r="-298765" b="-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250" t="-101786" r="-202500" b="-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7531" t="-101786" r="-100000" b="-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500" t="-101786" r="-1250" b="-8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8781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66781-E04A-0CB2-DE86-A97309664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BF24-B19F-486E-2075-3C24E8C0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3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B0FF6-3BA6-D882-C2B1-8136C310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08593" y="501885"/>
            <a:ext cx="3502126" cy="4986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088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1511-4F48-3841-3738-73D8DEC4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55E1E-1D4A-0384-3A08-0DC61304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30570" y="-812496"/>
            <a:ext cx="5856332" cy="83389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646343-05A3-8CD4-A2F8-6FA36F921A8E}"/>
              </a:ext>
            </a:extLst>
          </p:cNvPr>
          <p:cNvSpPr txBox="1"/>
          <p:nvPr/>
        </p:nvSpPr>
        <p:spPr>
          <a:xfrm>
            <a:off x="5842000" y="1442720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6    5    4          2     1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E6372-4733-2326-6AB0-B677B0F2E715}"/>
              </a:ext>
            </a:extLst>
          </p:cNvPr>
          <p:cNvSpPr txBox="1"/>
          <p:nvPr/>
        </p:nvSpPr>
        <p:spPr>
          <a:xfrm>
            <a:off x="6654800" y="3059668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0    1     2    3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5E733B-B19E-3D12-0B09-EC32E5F60353}"/>
              </a:ext>
            </a:extLst>
          </p:cNvPr>
          <p:cNvSpPr txBox="1"/>
          <p:nvPr/>
        </p:nvSpPr>
        <p:spPr>
          <a:xfrm>
            <a:off x="5862320" y="3491426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1     2    3    4    5     6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5FCDA2-AC94-D9C6-78CD-B72DFC11478E}"/>
              </a:ext>
            </a:extLst>
          </p:cNvPr>
          <p:cNvSpPr txBox="1"/>
          <p:nvPr/>
        </p:nvSpPr>
        <p:spPr>
          <a:xfrm>
            <a:off x="5862320" y="5324253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-2   -1   0    1     2    3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C41F98-EE93-02D6-F031-8C0B580E1279}"/>
              </a:ext>
            </a:extLst>
          </p:cNvPr>
          <p:cNvSpPr txBox="1"/>
          <p:nvPr/>
        </p:nvSpPr>
        <p:spPr>
          <a:xfrm>
            <a:off x="5842000" y="5740102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-3   -1   1     3    5    7</a:t>
            </a:r>
          </a:p>
        </p:txBody>
      </p:sp>
    </p:spTree>
    <p:extLst>
      <p:ext uri="{BB962C8B-B14F-4D97-AF65-F5344CB8AC3E}">
        <p14:creationId xmlns:p14="http://schemas.microsoft.com/office/powerpoint/2010/main" val="2079913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66781-E04A-0CB2-DE86-A97309664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BF24-B19F-486E-2075-3C24E8C0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4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B0FF6-3BA6-D882-C2B1-8136C310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03767" y="501885"/>
            <a:ext cx="3511777" cy="4986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875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1511-4F48-3841-3738-73D8DEC4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55E1E-1D4A-0384-3A08-0DC61304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2341" y="-812496"/>
            <a:ext cx="5872470" cy="83389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6E9190-8A44-382E-0213-68891AD6A6FD}"/>
              </a:ext>
            </a:extLst>
          </p:cNvPr>
          <p:cNvSpPr txBox="1"/>
          <p:nvPr/>
        </p:nvSpPr>
        <p:spPr>
          <a:xfrm>
            <a:off x="4216403" y="1008611"/>
            <a:ext cx="395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-8     -5     -2      1       4       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7D52E-0193-67B7-07BB-B5E7326EA156}"/>
              </a:ext>
            </a:extLst>
          </p:cNvPr>
          <p:cNvCxnSpPr>
            <a:cxnSpLocks/>
          </p:cNvCxnSpPr>
          <p:nvPr/>
        </p:nvCxnSpPr>
        <p:spPr>
          <a:xfrm flipV="1">
            <a:off x="4271287" y="2204211"/>
            <a:ext cx="1646744" cy="50370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ross 15">
            <a:extLst>
              <a:ext uri="{FF2B5EF4-FFF2-40B4-BE49-F238E27FC236}">
                <a16:creationId xmlns:a16="http://schemas.microsoft.com/office/drawing/2014/main" id="{51524E80-7572-F1CB-50B3-A8817A7F13F3}"/>
              </a:ext>
            </a:extLst>
          </p:cNvPr>
          <p:cNvSpPr/>
          <p:nvPr/>
        </p:nvSpPr>
        <p:spPr>
          <a:xfrm rot="18928930">
            <a:off x="4293554" y="6664535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ross 16">
            <a:extLst>
              <a:ext uri="{FF2B5EF4-FFF2-40B4-BE49-F238E27FC236}">
                <a16:creationId xmlns:a16="http://schemas.microsoft.com/office/drawing/2014/main" id="{1BDA48A2-802B-D82C-97E8-44B66D38302A}"/>
              </a:ext>
            </a:extLst>
          </p:cNvPr>
          <p:cNvSpPr/>
          <p:nvPr/>
        </p:nvSpPr>
        <p:spPr>
          <a:xfrm rot="18928930">
            <a:off x="4579119" y="5838266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ross 17">
            <a:extLst>
              <a:ext uri="{FF2B5EF4-FFF2-40B4-BE49-F238E27FC236}">
                <a16:creationId xmlns:a16="http://schemas.microsoft.com/office/drawing/2014/main" id="{1468BDF2-40C6-AD6C-3D03-14E285C9CABF}"/>
              </a:ext>
            </a:extLst>
          </p:cNvPr>
          <p:cNvSpPr/>
          <p:nvPr/>
        </p:nvSpPr>
        <p:spPr>
          <a:xfrm rot="18928930">
            <a:off x="4824687" y="5021234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ross 18">
            <a:extLst>
              <a:ext uri="{FF2B5EF4-FFF2-40B4-BE49-F238E27FC236}">
                <a16:creationId xmlns:a16="http://schemas.microsoft.com/office/drawing/2014/main" id="{A5591674-443F-07CE-B0CB-B1166E3ADC82}"/>
              </a:ext>
            </a:extLst>
          </p:cNvPr>
          <p:cNvSpPr/>
          <p:nvPr/>
        </p:nvSpPr>
        <p:spPr>
          <a:xfrm rot="18928930">
            <a:off x="5115530" y="4213438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ross 19">
            <a:extLst>
              <a:ext uri="{FF2B5EF4-FFF2-40B4-BE49-F238E27FC236}">
                <a16:creationId xmlns:a16="http://schemas.microsoft.com/office/drawing/2014/main" id="{508DAE30-BF8B-E944-1A74-205A0C244C1B}"/>
              </a:ext>
            </a:extLst>
          </p:cNvPr>
          <p:cNvSpPr/>
          <p:nvPr/>
        </p:nvSpPr>
        <p:spPr>
          <a:xfrm rot="18928930">
            <a:off x="5359952" y="3394902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>
            <a:extLst>
              <a:ext uri="{FF2B5EF4-FFF2-40B4-BE49-F238E27FC236}">
                <a16:creationId xmlns:a16="http://schemas.microsoft.com/office/drawing/2014/main" id="{60050956-3DC7-7C73-3AA9-55119715FD2D}"/>
              </a:ext>
            </a:extLst>
          </p:cNvPr>
          <p:cNvSpPr/>
          <p:nvPr/>
        </p:nvSpPr>
        <p:spPr>
          <a:xfrm rot="18928930">
            <a:off x="5634865" y="2596833"/>
            <a:ext cx="234587" cy="234587"/>
          </a:xfrm>
          <a:prstGeom prst="plus">
            <a:avLst>
              <a:gd name="adj" fmla="val 42593"/>
            </a:avLst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04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7A22F4-B970-28F4-0E5F-DE0BD6B0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73" y="177800"/>
            <a:ext cx="6502400" cy="650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A5F219-B6AF-27F3-E5D8-3A634132A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380" y="2047110"/>
            <a:ext cx="3155255" cy="4486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FDF352-CEFA-50E0-02CA-A361BC3876C8}"/>
              </a:ext>
            </a:extLst>
          </p:cNvPr>
          <p:cNvSpPr txBox="1"/>
          <p:nvPr/>
        </p:nvSpPr>
        <p:spPr>
          <a:xfrm>
            <a:off x="7021012" y="324283"/>
            <a:ext cx="4715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now work through the sudokus on page 5 while you wait for everyone else to finish.</a:t>
            </a:r>
          </a:p>
        </p:txBody>
      </p:sp>
    </p:spTree>
    <p:extLst>
      <p:ext uri="{BB962C8B-B14F-4D97-AF65-F5344CB8AC3E}">
        <p14:creationId xmlns:p14="http://schemas.microsoft.com/office/powerpoint/2010/main" val="254098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1290</Words>
  <Application>Microsoft Macintosh PowerPoint</Application>
  <PresentationFormat>Widescreen</PresentationFormat>
  <Paragraphs>629</Paragraphs>
  <Slides>32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Cambria Math</vt:lpstr>
      <vt:lpstr>Dreaming Outloud Pro</vt:lpstr>
      <vt:lpstr>Office Theme</vt:lpstr>
      <vt:lpstr>PowerPoint Presentation</vt:lpstr>
      <vt:lpstr>Substituting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try another graph. </vt:lpstr>
      <vt:lpstr>Let’s try another graph. </vt:lpstr>
      <vt:lpstr>Let’s try another graph. </vt:lpstr>
      <vt:lpstr>PowerPoint Presentation</vt:lpstr>
      <vt:lpstr>PowerPoint Presentation</vt:lpstr>
      <vt:lpstr>Now you try!</vt:lpstr>
      <vt:lpstr>PowerPoint Presentation</vt:lpstr>
      <vt:lpstr>Put these steps in order on your miniwhiteboard, just using the letters A,B and C.</vt:lpstr>
      <vt:lpstr>Gemma tried to plot a straight-line graph. </vt:lpstr>
      <vt:lpstr>Gemma tried to plot a straight-line graph. </vt:lpstr>
      <vt:lpstr>Gemma tried to plot a straight-line graph. </vt:lpstr>
      <vt:lpstr>PowerPoint Presentation</vt:lpstr>
      <vt:lpstr>2b)</vt:lpstr>
      <vt:lpstr>2c)</vt:lpstr>
      <vt:lpstr>2d)</vt:lpstr>
      <vt:lpstr>Working backwards…</vt:lpstr>
      <vt:lpstr>Working backwards…</vt:lpstr>
      <vt:lpstr>Working backwards…</vt:lpstr>
      <vt:lpstr>Turn to page 3 in your booklet and complete the questions on this page.   You must complete all questions and check your answers before continuing.   </vt:lpstr>
      <vt:lpstr>PowerPoint Presentation</vt:lpstr>
      <vt:lpstr>Turn to page 4 in your booklet and complete the questions on this page.   You must complete all questions and check your answers before continuing.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McLoughlin</dc:creator>
  <cp:lastModifiedBy>David McLoughlin</cp:lastModifiedBy>
  <cp:revision>1</cp:revision>
  <dcterms:created xsi:type="dcterms:W3CDTF">2025-07-01T07:46:17Z</dcterms:created>
  <dcterms:modified xsi:type="dcterms:W3CDTF">2025-07-02T07:06:05Z</dcterms:modified>
</cp:coreProperties>
</file>