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9"/>
  </p:notes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323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274" r:id="rId18"/>
    <p:sldId id="273" r:id="rId19"/>
    <p:sldId id="275" r:id="rId20"/>
    <p:sldId id="327" r:id="rId21"/>
    <p:sldId id="276" r:id="rId22"/>
    <p:sldId id="325" r:id="rId23"/>
    <p:sldId id="324" r:id="rId24"/>
    <p:sldId id="326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29" r:id="rId33"/>
    <p:sldId id="328" r:id="rId34"/>
    <p:sldId id="330" r:id="rId35"/>
    <p:sldId id="331" r:id="rId36"/>
    <p:sldId id="332" r:id="rId37"/>
    <p:sldId id="592" r:id="rId38"/>
    <p:sldId id="593" r:id="rId39"/>
    <p:sldId id="596" r:id="rId40"/>
    <p:sldId id="597" r:id="rId41"/>
    <p:sldId id="598" r:id="rId42"/>
    <p:sldId id="599" r:id="rId43"/>
    <p:sldId id="297" r:id="rId44"/>
    <p:sldId id="600" r:id="rId45"/>
    <p:sldId id="313" r:id="rId46"/>
    <p:sldId id="601" r:id="rId47"/>
    <p:sldId id="602" r:id="rId48"/>
    <p:sldId id="605" r:id="rId49"/>
    <p:sldId id="604" r:id="rId50"/>
    <p:sldId id="603" r:id="rId51"/>
    <p:sldId id="334" r:id="rId52"/>
    <p:sldId id="335" r:id="rId53"/>
    <p:sldId id="336" r:id="rId54"/>
    <p:sldId id="337" r:id="rId55"/>
    <p:sldId id="338" r:id="rId56"/>
    <p:sldId id="355" r:id="rId57"/>
    <p:sldId id="339" r:id="rId58"/>
    <p:sldId id="344" r:id="rId59"/>
    <p:sldId id="426" r:id="rId60"/>
    <p:sldId id="425" r:id="rId61"/>
    <p:sldId id="346" r:id="rId62"/>
    <p:sldId id="347" r:id="rId63"/>
    <p:sldId id="351" r:id="rId64"/>
    <p:sldId id="356" r:id="rId65"/>
    <p:sldId id="382" r:id="rId66"/>
    <p:sldId id="385" r:id="rId67"/>
    <p:sldId id="390" r:id="rId68"/>
    <p:sldId id="606" r:id="rId69"/>
    <p:sldId id="607" r:id="rId70"/>
    <p:sldId id="352" r:id="rId71"/>
    <p:sldId id="608" r:id="rId72"/>
    <p:sldId id="609" r:id="rId73"/>
    <p:sldId id="357" r:id="rId74"/>
    <p:sldId id="377" r:id="rId75"/>
    <p:sldId id="378" r:id="rId76"/>
    <p:sldId id="379" r:id="rId77"/>
    <p:sldId id="610" r:id="rId78"/>
    <p:sldId id="611" r:id="rId79"/>
    <p:sldId id="612" r:id="rId80"/>
    <p:sldId id="613" r:id="rId81"/>
    <p:sldId id="396" r:id="rId82"/>
    <p:sldId id="397" r:id="rId83"/>
    <p:sldId id="401" r:id="rId84"/>
    <p:sldId id="614" r:id="rId85"/>
    <p:sldId id="428" r:id="rId86"/>
    <p:sldId id="615" r:id="rId87"/>
    <p:sldId id="429" r:id="rId88"/>
    <p:sldId id="440" r:id="rId89"/>
    <p:sldId id="616" r:id="rId90"/>
    <p:sldId id="617" r:id="rId91"/>
    <p:sldId id="405" r:id="rId92"/>
    <p:sldId id="407" r:id="rId93"/>
    <p:sldId id="409" r:id="rId94"/>
    <p:sldId id="618" r:id="rId95"/>
    <p:sldId id="419" r:id="rId96"/>
    <p:sldId id="422" r:id="rId97"/>
    <p:sldId id="504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65"/>
  </p:normalViewPr>
  <p:slideViewPr>
    <p:cSldViewPr snapToGrid="0">
      <p:cViewPr varScale="1">
        <p:scale>
          <a:sx n="109" d="100"/>
          <a:sy n="109" d="100"/>
        </p:scale>
        <p:origin x="21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65E25-A38D-AE4F-AC6F-F4FD585F9341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11333-AE36-424A-BAEB-70B041687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0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this line. </a:t>
            </a:r>
          </a:p>
          <a:p>
            <a:endParaRPr lang="en-US" dirty="0"/>
          </a:p>
          <a:p>
            <a:r>
              <a:rPr lang="en-US" dirty="0"/>
              <a:t>How would you describe this line?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09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has changed?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1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would you describe this line?</a:t>
            </a:r>
          </a:p>
          <a:p>
            <a:r>
              <a:rPr lang="en-US" dirty="0"/>
              <a:t>How is it different from the previous?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96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71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30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6BF68-44B7-ACB7-446E-9F1283DB4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6F5F4-0CE9-D06F-83B0-871FD8A25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8BDEEE-FEAF-F1C3-ED4D-5B733BCFE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BA206-455A-10F1-4EE6-39FFDA04E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04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44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3E8A5-C8EA-BFCE-4140-AC599D331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B2C03-9096-B223-CE11-F141FA6BC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443DA-0C82-0704-5ED0-464CEDBDD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5CEC5-17D6-242C-2661-8207B5643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51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3E4A6-FF1D-6765-0033-FA9BB047F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FE126-213A-AFBE-EB07-07D123E07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B60D48-2110-32DE-6493-AAB8B6539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C3357-88D0-4C10-F846-901CFAEF3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61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98B06-6EE7-2594-E256-E52F551F0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499B7-AC89-397B-5B62-F55EC8D77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FBC9B-1C86-AA64-EC66-87E684035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CC587-3F73-2C82-EED2-4512E3940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14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186F8-29CF-5464-D7EA-77B681393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B7E64-4D7D-0C40-DA18-6DA9872C82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275A9-6D44-0395-0878-B209A66A5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6E932-784B-8CA8-33D7-A05EB85242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74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552B9-6F8A-FAF4-51EF-2362BBC28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B5A4F8-30C3-FAB3-E22E-E7E1DA9E8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A96781-376B-01E6-20EC-97853A868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FECC4-E787-A81E-550B-DCCF2CA1B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19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9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29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93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12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44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85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65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54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the gradient? (</a:t>
            </a:r>
            <a:r>
              <a:rPr lang="en-US" dirty="0" err="1"/>
              <a:t>miniwhiteboards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413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23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59617-40C5-312D-31A2-969702C64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843A4-E5E1-A0B2-EFCC-85D2FF7CC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B8683-5257-171B-0204-B742A94D8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9C0FD-208E-69F2-89EA-BAED0BDDD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78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82BA8-579E-BF60-26B4-A3B8EF5CF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829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82C40-EA1D-A382-732A-EB7F438F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926F3-0EB6-0284-3A51-1EBFD01B2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7B114-6BA6-A54E-B5DF-8099D5CA2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B283B-85F2-0A77-3496-1B7E687AF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086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78BB6-F32E-DC18-65F5-DE7DD60BB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A26DB-38FB-2580-5C79-4F7823B0F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F694DA-CC15-F2C2-C6E6-69743C886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DBDA8-797F-4F37-C7AC-33D1273E1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75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5BCAC-A240-F052-2A4E-B4876F07C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B21744-D4EA-F791-BB01-4ABA337DB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11137E-B866-2CA4-F466-A20D9D635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C065D-9612-0855-B1AA-519EF161A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590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D5154-3F20-C841-E4B8-C8E2D4E24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DD70D-3ACA-9F45-1C90-D177E380F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D4C43-C3B6-DD1B-BA30-F4A5C8FF6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D6790-5683-810A-A7FA-5AD4BBF63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133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92A21-5B92-D4A3-F102-A0B4EA634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7605-49D4-4667-CA2C-8279CC18A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8D02B-1D98-424D-0366-37802A5AC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DD080-EAF1-43CD-90BE-86FC18160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17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487E-36C2-291C-FF55-101B495A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33213-00DD-F0D4-E1BC-57E7BF24F7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A8721-447A-E79F-7AFE-B04C18FE9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5C812-4DFE-1E83-DEF4-4E58099CF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3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653A-A596-3DC8-02FE-849D33BA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89D7-3A7F-F90A-46D5-0CD746EE1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26C5D-46C4-5A8E-D0AF-E0E8B3955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7A892-9D3C-9AD6-3316-A000161262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0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671E5-DE0A-71F1-CFA3-825107F59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73563-2314-80B5-E0CA-E489F365D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CAF14-CA81-8A77-D395-824C3BE4E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9B505-DA86-4560-E8F9-EB377B692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88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870FD-48E6-2363-5C17-E573D72C3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9F5E4-D3C7-74ED-A8A9-0DCDEF878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06AC84-8EE8-D250-B97E-6FC132AE2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961D8-9009-B7BB-ABFC-6C0C5ABC0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408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2D8C5-84DA-338E-5C16-493F9158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469B70-9FCE-C839-9028-67E2038F3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FA18A-475B-93AB-0906-BFA6965BB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78142-A6D6-01B4-3AC6-66503031D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492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CC87-169A-1CE7-B841-C2FA57BD0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35C73-8E09-320E-E126-1381760A2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83BE54-CB4D-26AB-C59C-586D9B0F0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863FE-EFC3-B8DB-E841-759CEC799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16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8E84F-80E6-0CA0-5AEA-E550FBB2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D51A3-24B0-4F69-9AB2-DD1271BDA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34C0F-BA10-4FE4-64BF-12D2C5F29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81409-4A1F-EB15-B7FE-457FED063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064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EE21-F6CE-5393-FB4C-7E303EA8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A6C05-58E0-2BCF-7874-4669C8304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F6DB0-6C81-4E74-E5EF-99BB290B1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5058F-F1A3-76BB-AEFC-0DF91C573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553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A2338-950F-B968-7608-E4658E33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D04B9-D3C8-D275-5A70-52885E152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A29E78-BAE5-5AF7-BADC-7DC380B20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01462-7351-CF4E-7977-BA99FD1C1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651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4615C-BE2E-707C-D1FD-0F8BD4CD8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FF4D02-8728-5C03-A808-5814481CB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986ED-25A2-324E-06B3-15182B7B1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0CE0F-37AD-B150-D84B-9E58A3EF8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145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9D727-383B-7C90-E154-B0F6807FA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7594E3-2B97-A5C2-F7AC-1D89AD7AE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C7B34A-02B4-EC9D-7BE6-16E138CB0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38E3E-56B7-CD1D-BE4D-C44C3A9B68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812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1E903-F7AF-3BB6-B17E-21B68C78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154D3-DF27-AF91-5498-E066D89E1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38569-F21F-8746-4FDC-4008CE485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CA543-E852-4565-A618-D94EB8C7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070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CADF-B79E-4632-8F46-687CBF3B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3F90DD-9953-9322-10BA-3BF8D0CD4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7C222-AF18-66C2-7CD0-7A5CE0A42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B5D18-5345-A589-8016-B9EA8CD24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35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teacher-led worked example.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786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ACE20-330C-4D37-1B89-297B5E865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050BE-DED8-30DE-D3AE-1108A9124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8EA89-D349-DBE5-EE72-17CF6EDCE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Voting using fingers.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41312-2E69-D712-AEC8-1909460C1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601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worked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11333-AE36-424A-BAEB-70B041687FC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13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836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Upto</a:t>
            </a:r>
            <a:r>
              <a:rPr lang="en-US" dirty="0"/>
              <a:t> teacher how to collect whole class formative assessment on this one.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Suggestion: Use finger to scan different grid points. If you point to the correct coordinate students should thumb up or thumb down.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230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065F0-6FC7-4678-3CC1-EB1E30616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0CFB4-ACA4-F3C7-8227-293D6410EB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5245B0-D067-D9F9-676B-C5121D4B3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Upto</a:t>
            </a:r>
            <a:r>
              <a:rPr lang="en-US" dirty="0"/>
              <a:t> teacher how to collect whole class formative assessment on this one.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Suggestion: Use finger to scan different grid points. If you point to the correct coordinate students should thumb up or thumb down.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8C4AC-7E85-C77C-2BE5-1D9E9467DB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4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16141-1BDC-1142-7AFF-248A008A7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76FBF-0CA8-C1B2-CBBD-6A90A387C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7648E-6848-531C-0BE7-D999B0963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88D83-4296-8E94-F400-45CD80DC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61219-AD22-14E1-3DAA-54990273F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3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C089F-5576-B7A5-995F-6C6F97996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01FEA-D02E-C14B-CB22-2B3AEBCC7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6740B-CE2C-73AB-C987-470C287F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515D-4698-6D8A-1D4C-4C4C6920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FD09C-1B3F-4625-EE94-02F970803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6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A1E1-9BBF-E90D-FCF0-0DBC39A5F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EAF26-48A2-3220-5986-A5C87BC7D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A128F-8D3B-6012-B53F-26ABD796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96629-DBC6-EC65-CB73-F14A81EB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32068-17DC-5828-FA45-9FDC428E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3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0910-B2EA-F9BE-2985-70A1936B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3E5D9-BFA6-EDB5-CC12-FD378DBC0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87112-6586-A27A-2267-9FC636701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85058-29C6-DED8-93DF-C75A37E5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D6C89-BCE1-5D8F-1E61-1B770E7B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2F226-78DF-B6A1-56EE-097E4507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3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2982-483E-D575-D26C-AE393395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C6084-FAD6-58E1-2106-4108607B3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AFE1D8-65DD-687D-723D-696003DC6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DCD8F-4192-DDEF-63FB-ED377C4EB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04170-67D6-24D4-0A76-1919C2C25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AAAE81-44A2-EEA6-5067-B13CF28A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561C2-FFAA-FA99-68EB-DCCC0680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F284A7-395E-BC29-94DA-22EFF47B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6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7E5A-2BC6-6A80-9DF2-B88326D8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1FB4C-50B5-BEE0-59FA-DC338891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FD446-FA4C-672F-6325-E0F7496E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33689-21D6-27BA-A5D4-610674A5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6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9FDF4-D363-0EAC-5DA7-FC35A3B4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93CBB-3892-F75C-6380-2F52B3BA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0E1BE-547E-12EA-8A0E-B8079B25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9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DACBA-F70E-04FD-A7A4-08C4A29F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904E3-00AE-1DC3-2650-DBB1EB39A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5CBA4-E328-953E-B236-ADC3561D6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4CCDF-EB33-E4A9-987A-3312F579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F9AF0-18EF-C35C-F968-92F483A2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C4F93-DA03-DAE2-930B-FFA944A6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6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4A00-4710-6AA6-82A3-6F45FEC16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110B84-3C1D-8F30-3565-7B09D7975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1011A-895D-92E9-8CB9-A84E3063B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8CE3C-C2F4-E50C-DD81-87EC36D4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C6BCC-B5DD-97E1-2EF5-8CB30794A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E10D3-2E44-6BE5-B6DE-93CD9453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4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760E1-6699-0B3F-4D19-7DA30550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5B884-7FF5-3E76-2D60-C20568033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6AA75-DE8F-556C-6DB5-3092255F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BF849-E380-99F7-1483-7E82E7D91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74386-40F7-BE18-54A2-46D2BBD0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9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403C5-6B8C-FF73-2FD3-159E21B1D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46E2D-93CA-D1FC-38B4-2A12BBA53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162A5-08A4-632A-5E60-761B52D8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4661D-630A-87D9-31DD-63033BD1C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6CD65-5058-2F37-AF2F-18F81FC7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6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52DAD9-C2D7-2311-9360-0168B71F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0EB97-A494-8FB6-EBEF-39A674DA4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D3176-76A2-31FD-F1A9-0359C7054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8B4128-3607-EA45-870B-A496F55D0E5A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8FB02-FD53-FE45-711E-42C123C6E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A914A-BA33-BEF3-8F4C-C43DE61CF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4DF69-E9C3-9542-82B7-AFE0BABE4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1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14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7" Type="http://schemas.openxmlformats.org/officeDocument/2006/relationships/image" Target="../media/image147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2.png"/><Relationship Id="rId5" Type="http://schemas.openxmlformats.org/officeDocument/2006/relationships/image" Target="../media/image145.png"/><Relationship Id="rId10" Type="http://schemas.openxmlformats.org/officeDocument/2006/relationships/image" Target="../media/image151.png"/><Relationship Id="rId9" Type="http://schemas.openxmlformats.org/officeDocument/2006/relationships/image" Target="../media/image14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2.png"/><Relationship Id="rId7" Type="http://schemas.openxmlformats.org/officeDocument/2006/relationships/image" Target="../media/image145.png"/><Relationship Id="rId12" Type="http://schemas.openxmlformats.org/officeDocument/2006/relationships/image" Target="../media/image151.png"/><Relationship Id="rId17" Type="http://schemas.openxmlformats.org/officeDocument/2006/relationships/image" Target="../media/image350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9.png"/><Relationship Id="rId15" Type="http://schemas.openxmlformats.org/officeDocument/2006/relationships/image" Target="../media/image154.png"/><Relationship Id="rId10" Type="http://schemas.openxmlformats.org/officeDocument/2006/relationships/image" Target="../media/image148.png"/><Relationship Id="rId9" Type="http://schemas.openxmlformats.org/officeDocument/2006/relationships/image" Target="../media/image147.png"/><Relationship Id="rId14" Type="http://schemas.openxmlformats.org/officeDocument/2006/relationships/image" Target="../media/image15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7" Type="http://schemas.openxmlformats.org/officeDocument/2006/relationships/image" Target="../media/image147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2.png"/><Relationship Id="rId5" Type="http://schemas.openxmlformats.org/officeDocument/2006/relationships/image" Target="../media/image145.png"/><Relationship Id="rId10" Type="http://schemas.openxmlformats.org/officeDocument/2006/relationships/image" Target="../media/image151.png"/><Relationship Id="rId9" Type="http://schemas.openxmlformats.org/officeDocument/2006/relationships/image" Target="../media/image14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7.png"/><Relationship Id="rId7" Type="http://schemas.openxmlformats.org/officeDocument/2006/relationships/image" Target="../media/image147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2.png"/><Relationship Id="rId5" Type="http://schemas.openxmlformats.org/officeDocument/2006/relationships/image" Target="../media/image145.png"/><Relationship Id="rId10" Type="http://schemas.openxmlformats.org/officeDocument/2006/relationships/image" Target="../media/image151.png"/><Relationship Id="rId9" Type="http://schemas.openxmlformats.org/officeDocument/2006/relationships/image" Target="../media/image14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9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6.png"/><Relationship Id="rId15" Type="http://schemas.openxmlformats.org/officeDocument/2006/relationships/image" Target="../media/image380.png"/><Relationship Id="rId10" Type="http://schemas.openxmlformats.org/officeDocument/2006/relationships/image" Target="../media/image55.png"/><Relationship Id="rId9" Type="http://schemas.openxmlformats.org/officeDocument/2006/relationships/image" Target="../media/image54.png"/><Relationship Id="rId14" Type="http://schemas.openxmlformats.org/officeDocument/2006/relationships/image" Target="../media/image351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7" Type="http://schemas.openxmlformats.org/officeDocument/2006/relationships/image" Target="../media/image164.png"/><Relationship Id="rId12" Type="http://schemas.openxmlformats.org/officeDocument/2006/relationships/image" Target="../media/image17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11" Type="http://schemas.openxmlformats.org/officeDocument/2006/relationships/image" Target="../media/image172.png"/><Relationship Id="rId5" Type="http://schemas.openxmlformats.org/officeDocument/2006/relationships/image" Target="../media/image158.png"/><Relationship Id="rId9" Type="http://schemas.openxmlformats.org/officeDocument/2006/relationships/image" Target="../media/image16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79.png"/><Relationship Id="rId21" Type="http://schemas.openxmlformats.org/officeDocument/2006/relationships/image" Target="../media/image61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40.xml"/><Relationship Id="rId16" Type="http://schemas.microsoft.com/office/2007/relationships/hdphoto" Target="../media/hdphoto1.wdp"/><Relationship Id="rId20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11" Type="http://schemas.openxmlformats.org/officeDocument/2006/relationships/image" Target="../media/image166.png"/><Relationship Id="rId5" Type="http://schemas.openxmlformats.org/officeDocument/2006/relationships/image" Target="../media/image177.png"/><Relationship Id="rId15" Type="http://schemas.openxmlformats.org/officeDocument/2006/relationships/image" Target="../media/image7.png"/><Relationship Id="rId10" Type="http://schemas.openxmlformats.org/officeDocument/2006/relationships/image" Target="../media/image165.png"/><Relationship Id="rId9" Type="http://schemas.openxmlformats.org/officeDocument/2006/relationships/image" Target="../media/image164.png"/><Relationship Id="rId14" Type="http://schemas.openxmlformats.org/officeDocument/2006/relationships/image" Target="../media/image18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1.png"/><Relationship Id="rId7" Type="http://schemas.openxmlformats.org/officeDocument/2006/relationships/image" Target="../media/image158.png"/><Relationship Id="rId12" Type="http://schemas.openxmlformats.org/officeDocument/2006/relationships/image" Target="../media/image189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6.png"/><Relationship Id="rId15" Type="http://schemas.openxmlformats.org/officeDocument/2006/relationships/image" Target="../media/image193.png"/><Relationship Id="rId10" Type="http://schemas.openxmlformats.org/officeDocument/2006/relationships/image" Target="../media/image165.png"/><Relationship Id="rId9" Type="http://schemas.openxmlformats.org/officeDocument/2006/relationships/image" Target="../media/image164.png"/><Relationship Id="rId14" Type="http://schemas.openxmlformats.org/officeDocument/2006/relationships/image" Target="../media/image19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0" Type="http://schemas.openxmlformats.org/officeDocument/2006/relationships/image" Target="../media/image200.png"/><Relationship Id="rId9" Type="http://schemas.openxmlformats.org/officeDocument/2006/relationships/image" Target="../media/image19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0.png"/><Relationship Id="rId5" Type="http://schemas.openxmlformats.org/officeDocument/2006/relationships/image" Target="../media/image2110.png"/><Relationship Id="rId4" Type="http://schemas.openxmlformats.org/officeDocument/2006/relationships/image" Target="../media/image201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0.png"/><Relationship Id="rId5" Type="http://schemas.openxmlformats.org/officeDocument/2006/relationships/image" Target="../media/image3710.png"/><Relationship Id="rId4" Type="http://schemas.openxmlformats.org/officeDocument/2006/relationships/image" Target="../media/image361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1.png"/><Relationship Id="rId3" Type="http://schemas.openxmlformats.org/officeDocument/2006/relationships/image" Target="../media/image590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6.png"/><Relationship Id="rId10" Type="http://schemas.openxmlformats.org/officeDocument/2006/relationships/image" Target="../media/image205.png"/><Relationship Id="rId9" Type="http://schemas.openxmlformats.org/officeDocument/2006/relationships/image" Target="../media/image20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5.png"/><Relationship Id="rId10" Type="http://schemas.openxmlformats.org/officeDocument/2006/relationships/image" Target="../media/image211.png"/><Relationship Id="rId4" Type="http://schemas.openxmlformats.org/officeDocument/2006/relationships/image" Target="../media/image208.png"/></Relationships>
</file>

<file path=ppt/slides/_rels/slide7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.png"/><Relationship Id="rId3" Type="http://schemas.openxmlformats.org/officeDocument/2006/relationships/image" Target="../media/image60.png"/><Relationship Id="rId17" Type="http://schemas.openxmlformats.org/officeDocument/2006/relationships/image" Target="../media/image10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6.png"/><Relationship Id="rId12" Type="http://schemas.openxmlformats.org/officeDocument/2006/relationships/image" Target="../media/image144.png"/><Relationship Id="rId20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0.png"/><Relationship Id="rId15" Type="http://schemas.openxmlformats.org/officeDocument/2006/relationships/image" Target="../media/image183.png"/><Relationship Id="rId10" Type="http://schemas.openxmlformats.org/officeDocument/2006/relationships/image" Target="../media/image110.png"/><Relationship Id="rId14" Type="http://schemas.openxmlformats.org/officeDocument/2006/relationships/image" Target="../media/image17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7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2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3.png"/><Relationship Id="rId7" Type="http://schemas.openxmlformats.org/officeDocument/2006/relationships/image" Target="../media/image8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62.png"/><Relationship Id="rId7" Type="http://schemas.openxmlformats.org/officeDocument/2006/relationships/image" Target="../media/image276.png"/><Relationship Id="rId1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11" Type="http://schemas.openxmlformats.org/officeDocument/2006/relationships/image" Target="../media/image281.png"/><Relationship Id="rId5" Type="http://schemas.openxmlformats.org/officeDocument/2006/relationships/image" Target="../media/image274.png"/><Relationship Id="rId10" Type="http://schemas.openxmlformats.org/officeDocument/2006/relationships/image" Target="../media/image279.png"/><Relationship Id="rId4" Type="http://schemas.openxmlformats.org/officeDocument/2006/relationships/image" Target="../media/image273.png"/><Relationship Id="rId9" Type="http://schemas.openxmlformats.org/officeDocument/2006/relationships/image" Target="../media/image27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7.png"/><Relationship Id="rId5" Type="http://schemas.openxmlformats.org/officeDocument/2006/relationships/image" Target="../media/image306.png"/><Relationship Id="rId4" Type="http://schemas.openxmlformats.org/officeDocument/2006/relationships/image" Target="../media/image28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322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3.png"/><Relationship Id="rId4" Type="http://schemas.openxmlformats.org/officeDocument/2006/relationships/image" Target="../media/image32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3" Type="http://schemas.openxmlformats.org/officeDocument/2006/relationships/image" Target="../media/image99.png"/><Relationship Id="rId7" Type="http://schemas.openxmlformats.org/officeDocument/2006/relationships/image" Target="../media/image32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328.png"/><Relationship Id="rId9" Type="http://schemas.openxmlformats.org/officeDocument/2006/relationships/image" Target="../media/image327.png"/></Relationships>
</file>

<file path=ppt/slides/_rels/slide8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3.png"/><Relationship Id="rId5" Type="http://schemas.openxmlformats.org/officeDocument/2006/relationships/image" Target="../media/image372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415.png"/><Relationship Id="rId3" Type="http://schemas.openxmlformats.org/officeDocument/2006/relationships/image" Target="../media/image68.png"/><Relationship Id="rId7" Type="http://schemas.openxmlformats.org/officeDocument/2006/relationships/image" Target="../media/image234.png"/><Relationship Id="rId12" Type="http://schemas.openxmlformats.org/officeDocument/2006/relationships/image" Target="../media/image41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38.png"/><Relationship Id="rId15" Type="http://schemas.openxmlformats.org/officeDocument/2006/relationships/image" Target="../media/image417.png"/><Relationship Id="rId10" Type="http://schemas.openxmlformats.org/officeDocument/2006/relationships/image" Target="../media/image237.png"/><Relationship Id="rId9" Type="http://schemas.openxmlformats.org/officeDocument/2006/relationships/image" Target="../media/image236.png"/><Relationship Id="rId14" Type="http://schemas.openxmlformats.org/officeDocument/2006/relationships/image" Target="../media/image41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0.png"/><Relationship Id="rId7" Type="http://schemas.openxmlformats.org/officeDocument/2006/relationships/image" Target="../media/image32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50.png"/><Relationship Id="rId5" Type="http://schemas.openxmlformats.org/officeDocument/2006/relationships/image" Target="../media/image3240.png"/></Relationships>
</file>

<file path=ppt/slides/_rels/slide9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60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50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7A449F7A-2B93-B63F-FCC0-5475993CE6AF}"/>
              </a:ext>
            </a:extLst>
          </p:cNvPr>
          <p:cNvSpPr/>
          <p:nvPr/>
        </p:nvSpPr>
        <p:spPr>
          <a:xfrm>
            <a:off x="5342249" y="5396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36000">
                <a:srgbClr val="FFFF00">
                  <a:alpha val="66000"/>
                </a:srgbClr>
              </a:gs>
              <a:gs pos="73000">
                <a:srgbClr val="FFFF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D811BE-0096-EF11-A78A-DB808A514F61}"/>
              </a:ext>
            </a:extLst>
          </p:cNvPr>
          <p:cNvSpPr/>
          <p:nvPr/>
        </p:nvSpPr>
        <p:spPr>
          <a:xfrm>
            <a:off x="2711728" y="-1574108"/>
            <a:ext cx="6711249" cy="6711249"/>
          </a:xfrm>
          <a:prstGeom prst="ellipse">
            <a:avLst/>
          </a:prstGeom>
          <a:gradFill flip="none" rotWithShape="1">
            <a:gsLst>
              <a:gs pos="64000">
                <a:schemeClr val="bg1">
                  <a:alpha val="0"/>
                </a:schemeClr>
              </a:gs>
              <a:gs pos="15000">
                <a:srgbClr val="0070C0"/>
              </a:gs>
              <a:gs pos="45000">
                <a:srgbClr val="00B0F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BE09E5-61B3-93F1-24F0-C9F7DEDAC87C}"/>
              </a:ext>
            </a:extLst>
          </p:cNvPr>
          <p:cNvSpPr/>
          <p:nvPr/>
        </p:nvSpPr>
        <p:spPr>
          <a:xfrm>
            <a:off x="196637" y="281725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36000">
                <a:srgbClr val="00B050">
                  <a:tint val="44500"/>
                  <a:satMod val="160000"/>
                </a:srgbClr>
              </a:gs>
              <a:gs pos="73000">
                <a:srgbClr val="00B050">
                  <a:tint val="23500"/>
                  <a:satMod val="160000"/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391CBD-6399-03E5-DBC3-10E3DA9818FC}"/>
              </a:ext>
            </a:extLst>
          </p:cNvPr>
          <p:cNvCxnSpPr/>
          <p:nvPr/>
        </p:nvCxnSpPr>
        <p:spPr>
          <a:xfrm>
            <a:off x="1709057" y="-2122714"/>
            <a:ext cx="9046029" cy="104502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35F188-20B1-C7A3-6A3F-D746738A27B3}"/>
              </a:ext>
            </a:extLst>
          </p:cNvPr>
          <p:cNvCxnSpPr>
            <a:cxnSpLocks/>
          </p:cNvCxnSpPr>
          <p:nvPr/>
        </p:nvCxnSpPr>
        <p:spPr>
          <a:xfrm flipV="1">
            <a:off x="-1147858" y="-1345453"/>
            <a:ext cx="13247439" cy="68519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CECEAA-C607-3561-E1E4-759A00CA6F14}"/>
              </a:ext>
            </a:extLst>
          </p:cNvPr>
          <p:cNvCxnSpPr>
            <a:cxnSpLocks/>
          </p:cNvCxnSpPr>
          <p:nvPr/>
        </p:nvCxnSpPr>
        <p:spPr>
          <a:xfrm>
            <a:off x="-1381328" y="-797668"/>
            <a:ext cx="16731575" cy="78013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E5C15FB-03F1-2522-B7BC-9E8CE8DA9B39}"/>
              </a:ext>
            </a:extLst>
          </p:cNvPr>
          <p:cNvSpPr/>
          <p:nvPr/>
        </p:nvSpPr>
        <p:spPr>
          <a:xfrm>
            <a:off x="2275687" y="1952553"/>
            <a:ext cx="7583333" cy="37332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31A98D8-9371-49E6-9EAF-A61231A86617}"/>
              </a:ext>
            </a:extLst>
          </p:cNvPr>
          <p:cNvSpPr/>
          <p:nvPr/>
        </p:nvSpPr>
        <p:spPr>
          <a:xfrm>
            <a:off x="-2623329" y="-1670022"/>
            <a:ext cx="18615169" cy="9462741"/>
          </a:xfrm>
          <a:custGeom>
            <a:avLst/>
            <a:gdLst>
              <a:gd name="connsiteX0" fmla="*/ 5483385 w 19221739"/>
              <a:gd name="connsiteY0" fmla="*/ 3447131 h 9462741"/>
              <a:gd name="connsiteX1" fmla="*/ 4801391 w 19221739"/>
              <a:gd name="connsiteY1" fmla="*/ 4129125 h 9462741"/>
              <a:gd name="connsiteX2" fmla="*/ 4801391 w 19221739"/>
              <a:gd name="connsiteY2" fmla="*/ 6857019 h 9462741"/>
              <a:gd name="connsiteX3" fmla="*/ 5483385 w 19221739"/>
              <a:gd name="connsiteY3" fmla="*/ 7539013 h 9462741"/>
              <a:gd name="connsiteX4" fmla="*/ 12431269 w 19221739"/>
              <a:gd name="connsiteY4" fmla="*/ 7539013 h 9462741"/>
              <a:gd name="connsiteX5" fmla="*/ 13113263 w 19221739"/>
              <a:gd name="connsiteY5" fmla="*/ 6857019 h 9462741"/>
              <a:gd name="connsiteX6" fmla="*/ 13113263 w 19221739"/>
              <a:gd name="connsiteY6" fmla="*/ 4129125 h 9462741"/>
              <a:gd name="connsiteX7" fmla="*/ 12431269 w 19221739"/>
              <a:gd name="connsiteY7" fmla="*/ 3447131 h 9462741"/>
              <a:gd name="connsiteX8" fmla="*/ 1577154 w 19221739"/>
              <a:gd name="connsiteY8" fmla="*/ 0 h 9462741"/>
              <a:gd name="connsiteX9" fmla="*/ 17644583 w 19221739"/>
              <a:gd name="connsiteY9" fmla="*/ 0 h 9462741"/>
              <a:gd name="connsiteX10" fmla="*/ 19221739 w 19221739"/>
              <a:gd name="connsiteY10" fmla="*/ 1577155 h 9462741"/>
              <a:gd name="connsiteX11" fmla="*/ 19221739 w 19221739"/>
              <a:gd name="connsiteY11" fmla="*/ 7885586 h 9462741"/>
              <a:gd name="connsiteX12" fmla="*/ 17644583 w 19221739"/>
              <a:gd name="connsiteY12" fmla="*/ 9462741 h 9462741"/>
              <a:gd name="connsiteX13" fmla="*/ 1577154 w 19221739"/>
              <a:gd name="connsiteY13" fmla="*/ 9462741 h 9462741"/>
              <a:gd name="connsiteX14" fmla="*/ 0 w 19221739"/>
              <a:gd name="connsiteY14" fmla="*/ 7885586 h 9462741"/>
              <a:gd name="connsiteX15" fmla="*/ 0 w 19221739"/>
              <a:gd name="connsiteY15" fmla="*/ 1577155 h 9462741"/>
              <a:gd name="connsiteX16" fmla="*/ 1577154 w 19221739"/>
              <a:gd name="connsiteY16" fmla="*/ 0 h 946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21739" h="9462741">
                <a:moveTo>
                  <a:pt x="5483385" y="3447131"/>
                </a:moveTo>
                <a:cubicBezTo>
                  <a:pt x="5106730" y="3447131"/>
                  <a:pt x="4801391" y="3752470"/>
                  <a:pt x="4801391" y="4129125"/>
                </a:cubicBezTo>
                <a:lnTo>
                  <a:pt x="4801391" y="6857019"/>
                </a:lnTo>
                <a:cubicBezTo>
                  <a:pt x="4801391" y="7233674"/>
                  <a:pt x="5106730" y="7539013"/>
                  <a:pt x="5483385" y="7539013"/>
                </a:cubicBezTo>
                <a:lnTo>
                  <a:pt x="12431269" y="7539013"/>
                </a:lnTo>
                <a:cubicBezTo>
                  <a:pt x="12807924" y="7539013"/>
                  <a:pt x="13113263" y="7233674"/>
                  <a:pt x="13113263" y="6857019"/>
                </a:cubicBezTo>
                <a:lnTo>
                  <a:pt x="13113263" y="4129125"/>
                </a:lnTo>
                <a:cubicBezTo>
                  <a:pt x="13113263" y="3752470"/>
                  <a:pt x="12807924" y="3447131"/>
                  <a:pt x="12431269" y="3447131"/>
                </a:cubicBezTo>
                <a:close/>
                <a:moveTo>
                  <a:pt x="1577154" y="0"/>
                </a:moveTo>
                <a:lnTo>
                  <a:pt x="17644583" y="0"/>
                </a:lnTo>
                <a:cubicBezTo>
                  <a:pt x="18515623" y="0"/>
                  <a:pt x="19221739" y="706116"/>
                  <a:pt x="19221739" y="1577155"/>
                </a:cubicBezTo>
                <a:lnTo>
                  <a:pt x="19221739" y="7885586"/>
                </a:lnTo>
                <a:cubicBezTo>
                  <a:pt x="19221739" y="8756625"/>
                  <a:pt x="18515623" y="9462741"/>
                  <a:pt x="17644583" y="9462741"/>
                </a:cubicBezTo>
                <a:lnTo>
                  <a:pt x="1577154" y="9462741"/>
                </a:lnTo>
                <a:cubicBezTo>
                  <a:pt x="706115" y="9462741"/>
                  <a:pt x="0" y="8756625"/>
                  <a:pt x="0" y="7885586"/>
                </a:cubicBezTo>
                <a:lnTo>
                  <a:pt x="0" y="1577155"/>
                </a:lnTo>
                <a:cubicBezTo>
                  <a:pt x="0" y="706116"/>
                  <a:pt x="706115" y="0"/>
                  <a:pt x="15771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8F08B6-A059-A3A6-E0D8-81745C1E2C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Lesson 2: </a:t>
            </a:r>
            <a:r>
              <a:rPr lang="en-US" dirty="0"/>
              <a:t>Gradients</a:t>
            </a:r>
          </a:p>
        </p:txBody>
      </p:sp>
      <p:pic>
        <p:nvPicPr>
          <p:cNvPr id="6" name="Graphic 5" descr="Stopwatch outline">
            <a:extLst>
              <a:ext uri="{FF2B5EF4-FFF2-40B4-BE49-F238E27FC236}">
                <a16:creationId xmlns:a16="http://schemas.microsoft.com/office/drawing/2014/main" id="{251E622E-C32B-727A-3C33-7CB877953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340" y="3831336"/>
            <a:ext cx="1417320" cy="14173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8611AF-8C56-2BBD-4087-E27D3B1791F9}"/>
              </a:ext>
            </a:extLst>
          </p:cNvPr>
          <p:cNvSpPr txBox="1"/>
          <p:nvPr/>
        </p:nvSpPr>
        <p:spPr>
          <a:xfrm>
            <a:off x="5195497" y="5137142"/>
            <a:ext cx="1801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 – 30 minutes</a:t>
            </a:r>
          </a:p>
        </p:txBody>
      </p:sp>
    </p:spTree>
    <p:extLst>
      <p:ext uri="{BB962C8B-B14F-4D97-AF65-F5344CB8AC3E}">
        <p14:creationId xmlns:p14="http://schemas.microsoft.com/office/powerpoint/2010/main" val="288947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6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10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5" grpId="0" animBg="1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0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" dur="11136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audio>
                  <p:cMediaNode vol="80000">
                    <p:cTn id="2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1" grpId="0" animBg="1"/>
          <p:bldP spid="5" grpId="0" animBg="1"/>
          <p:bldP spid="10" grpId="0" animBg="1"/>
          <p:bldP spid="4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C4E293-27A8-073A-F844-8C8E6298A512}"/>
              </a:ext>
            </a:extLst>
          </p:cNvPr>
          <p:cNvCxnSpPr>
            <a:cxnSpLocks/>
          </p:cNvCxnSpPr>
          <p:nvPr/>
        </p:nvCxnSpPr>
        <p:spPr>
          <a:xfrm flipV="1">
            <a:off x="584616" y="-5246557"/>
            <a:ext cx="11073729" cy="16391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38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E7608-D0F9-571C-B9A5-9535E8EF2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4D95E0-FD25-59CD-BF58-C575D3E6A56C}"/>
              </a:ext>
            </a:extLst>
          </p:cNvPr>
          <p:cNvCxnSpPr>
            <a:cxnSpLocks/>
          </p:cNvCxnSpPr>
          <p:nvPr/>
        </p:nvCxnSpPr>
        <p:spPr>
          <a:xfrm flipV="1">
            <a:off x="-1618937" y="0"/>
            <a:ext cx="15844603" cy="540074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24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C487-74DA-D086-1A5B-E67307074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49FD4B-98EC-8FBA-3B82-052A3CC467CC}"/>
              </a:ext>
            </a:extLst>
          </p:cNvPr>
          <p:cNvCxnSpPr>
            <a:cxnSpLocks/>
          </p:cNvCxnSpPr>
          <p:nvPr/>
        </p:nvCxnSpPr>
        <p:spPr>
          <a:xfrm>
            <a:off x="-2698229" y="3429000"/>
            <a:ext cx="1783829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951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8AD49-C250-315D-2C96-CC46A125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1ABC17-3982-818F-E456-FB07B8B069E1}"/>
              </a:ext>
            </a:extLst>
          </p:cNvPr>
          <p:cNvCxnSpPr>
            <a:cxnSpLocks/>
          </p:cNvCxnSpPr>
          <p:nvPr/>
        </p:nvCxnSpPr>
        <p:spPr>
          <a:xfrm>
            <a:off x="-3492708" y="-1528997"/>
            <a:ext cx="18992538" cy="978857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55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3D5F5-1351-2EED-C731-A1D9B8224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0DE44A-DBC0-2B15-D1E6-4529B5804485}"/>
              </a:ext>
            </a:extLst>
          </p:cNvPr>
          <p:cNvCxnSpPr>
            <a:cxnSpLocks/>
          </p:cNvCxnSpPr>
          <p:nvPr/>
        </p:nvCxnSpPr>
        <p:spPr>
          <a:xfrm>
            <a:off x="404734" y="-4557010"/>
            <a:ext cx="10777928" cy="1572468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B14F26F-9BB2-F5F6-EBA7-35C5E4A7E8CE}"/>
              </a:ext>
            </a:extLst>
          </p:cNvPr>
          <p:cNvSpPr txBox="1"/>
          <p:nvPr/>
        </p:nvSpPr>
        <p:spPr>
          <a:xfrm>
            <a:off x="-2653259" y="35676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04EAEA-B951-A7CA-2FD7-D6FADF9DBE1B}"/>
              </a:ext>
            </a:extLst>
          </p:cNvPr>
          <p:cNvCxnSpPr>
            <a:cxnSpLocks/>
          </p:cNvCxnSpPr>
          <p:nvPr/>
        </p:nvCxnSpPr>
        <p:spPr>
          <a:xfrm>
            <a:off x="-2568532" y="2854737"/>
            <a:ext cx="2204824" cy="1425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48E7195-DB59-DB79-D5CC-09B7283EB0FC}"/>
              </a:ext>
            </a:extLst>
          </p:cNvPr>
          <p:cNvSpPr/>
          <p:nvPr/>
        </p:nvSpPr>
        <p:spPr>
          <a:xfrm>
            <a:off x="-2568532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0DCCDF-13A3-A59B-8E5A-DF10B9626B7E}"/>
              </a:ext>
            </a:extLst>
          </p:cNvPr>
          <p:cNvCxnSpPr>
            <a:cxnSpLocks/>
            <a:stCxn id="9" idx="1"/>
            <a:endCxn id="9" idx="3"/>
          </p:cNvCxnSpPr>
          <p:nvPr/>
        </p:nvCxnSpPr>
        <p:spPr>
          <a:xfrm>
            <a:off x="-5013532" y="3463726"/>
            <a:ext cx="220482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8D36C7-1F2B-62D7-BFC8-1ED23A92A222}"/>
              </a:ext>
            </a:extLst>
          </p:cNvPr>
          <p:cNvSpPr/>
          <p:nvPr/>
        </p:nvSpPr>
        <p:spPr>
          <a:xfrm>
            <a:off x="-5013532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06FA39-39DC-4773-40C4-D8F0C89F5A7F}"/>
              </a:ext>
            </a:extLst>
          </p:cNvPr>
          <p:cNvCxnSpPr>
            <a:cxnSpLocks/>
          </p:cNvCxnSpPr>
          <p:nvPr/>
        </p:nvCxnSpPr>
        <p:spPr>
          <a:xfrm flipV="1">
            <a:off x="-7427418" y="3053166"/>
            <a:ext cx="2204824" cy="6819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094B6BD-6163-9540-8C7A-8FF6CC786BE1}"/>
              </a:ext>
            </a:extLst>
          </p:cNvPr>
          <p:cNvSpPr/>
          <p:nvPr/>
        </p:nvSpPr>
        <p:spPr>
          <a:xfrm>
            <a:off x="-7421922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00AB0-8789-E759-B814-3040DE8B16D7}"/>
              </a:ext>
            </a:extLst>
          </p:cNvPr>
          <p:cNvCxnSpPr>
            <a:cxnSpLocks/>
          </p:cNvCxnSpPr>
          <p:nvPr/>
        </p:nvCxnSpPr>
        <p:spPr>
          <a:xfrm flipH="1">
            <a:off x="-9190493" y="2331672"/>
            <a:ext cx="929899" cy="22048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C187B64-1850-5F11-5AD1-8B1DA6CFB290}"/>
              </a:ext>
            </a:extLst>
          </p:cNvPr>
          <p:cNvSpPr/>
          <p:nvPr/>
        </p:nvSpPr>
        <p:spPr>
          <a:xfrm>
            <a:off x="-9825924" y="2331672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27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756C4-6C2E-0488-7B01-781E60E3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6F7C1A-1993-FA34-0772-39F24882E77D}"/>
              </a:ext>
            </a:extLst>
          </p:cNvPr>
          <p:cNvSpPr txBox="1"/>
          <p:nvPr/>
        </p:nvSpPr>
        <p:spPr>
          <a:xfrm>
            <a:off x="-2653259" y="35676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3D0C7A-51AD-F9AD-17C6-24FE977ACC3E}"/>
              </a:ext>
            </a:extLst>
          </p:cNvPr>
          <p:cNvCxnSpPr>
            <a:cxnSpLocks/>
          </p:cNvCxnSpPr>
          <p:nvPr/>
        </p:nvCxnSpPr>
        <p:spPr>
          <a:xfrm>
            <a:off x="10216583" y="2361313"/>
            <a:ext cx="1553294" cy="22048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D88E2BC-74BC-6154-5E75-D1742A8F466F}"/>
              </a:ext>
            </a:extLst>
          </p:cNvPr>
          <p:cNvSpPr/>
          <p:nvPr/>
        </p:nvSpPr>
        <p:spPr>
          <a:xfrm>
            <a:off x="9859414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47970D-ADE3-7E2D-F305-DA375BF29FE3}"/>
              </a:ext>
            </a:extLst>
          </p:cNvPr>
          <p:cNvCxnSpPr>
            <a:cxnSpLocks/>
          </p:cNvCxnSpPr>
          <p:nvPr/>
        </p:nvCxnSpPr>
        <p:spPr>
          <a:xfrm>
            <a:off x="7458869" y="2854737"/>
            <a:ext cx="2204824" cy="14258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7FBA1C5-E47F-741F-5B22-24062B80CB53}"/>
              </a:ext>
            </a:extLst>
          </p:cNvPr>
          <p:cNvSpPr/>
          <p:nvPr/>
        </p:nvSpPr>
        <p:spPr>
          <a:xfrm>
            <a:off x="7458869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3A5D37-E5C8-3F0C-6E09-08E0BA6AC5B9}"/>
              </a:ext>
            </a:extLst>
          </p:cNvPr>
          <p:cNvCxnSpPr>
            <a:cxnSpLocks/>
            <a:stCxn id="11" idx="1"/>
            <a:endCxn id="11" idx="3"/>
          </p:cNvCxnSpPr>
          <p:nvPr/>
        </p:nvCxnSpPr>
        <p:spPr>
          <a:xfrm>
            <a:off x="5013869" y="3463726"/>
            <a:ext cx="220482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916C9B1-3AC2-9FE3-30CF-E263D71D76C1}"/>
              </a:ext>
            </a:extLst>
          </p:cNvPr>
          <p:cNvSpPr/>
          <p:nvPr/>
        </p:nvSpPr>
        <p:spPr>
          <a:xfrm>
            <a:off x="5013869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CBF1AC-10AA-F32D-4B10-1AD9E4796F05}"/>
              </a:ext>
            </a:extLst>
          </p:cNvPr>
          <p:cNvCxnSpPr>
            <a:cxnSpLocks/>
          </p:cNvCxnSpPr>
          <p:nvPr/>
        </p:nvCxnSpPr>
        <p:spPr>
          <a:xfrm flipV="1">
            <a:off x="2599983" y="3053166"/>
            <a:ext cx="2204824" cy="6819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7CB5B-21B5-EDE6-DC39-21270908F7F8}"/>
              </a:ext>
            </a:extLst>
          </p:cNvPr>
          <p:cNvSpPr/>
          <p:nvPr/>
        </p:nvSpPr>
        <p:spPr>
          <a:xfrm>
            <a:off x="2605479" y="2361313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7B22DF-1328-F52B-7460-85602E4F99E8}"/>
              </a:ext>
            </a:extLst>
          </p:cNvPr>
          <p:cNvCxnSpPr>
            <a:cxnSpLocks/>
          </p:cNvCxnSpPr>
          <p:nvPr/>
        </p:nvCxnSpPr>
        <p:spPr>
          <a:xfrm flipH="1">
            <a:off x="836908" y="2331672"/>
            <a:ext cx="929899" cy="22048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FF46564-DC04-B767-1F94-945BAC61E706}"/>
              </a:ext>
            </a:extLst>
          </p:cNvPr>
          <p:cNvSpPr/>
          <p:nvPr/>
        </p:nvSpPr>
        <p:spPr>
          <a:xfrm>
            <a:off x="201477" y="2331672"/>
            <a:ext cx="2204824" cy="2204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B8936D-7A73-7724-E95A-05746E489964}"/>
              </a:ext>
            </a:extLst>
          </p:cNvPr>
          <p:cNvSpPr txBox="1"/>
          <p:nvPr/>
        </p:nvSpPr>
        <p:spPr>
          <a:xfrm>
            <a:off x="418453" y="1813301"/>
            <a:ext cx="1825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Steeper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2E0C7C-5DBA-A632-77D5-095B20E5CB0B}"/>
              </a:ext>
            </a:extLst>
          </p:cNvPr>
          <p:cNvSpPr txBox="1"/>
          <p:nvPr/>
        </p:nvSpPr>
        <p:spPr>
          <a:xfrm>
            <a:off x="2966191" y="1813301"/>
            <a:ext cx="162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Steep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AFE008-B2CC-4503-8BB3-FA5D91A5BF6E}"/>
              </a:ext>
            </a:extLst>
          </p:cNvPr>
          <p:cNvSpPr txBox="1"/>
          <p:nvPr/>
        </p:nvSpPr>
        <p:spPr>
          <a:xfrm>
            <a:off x="5795606" y="1883534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C28AD1-B156-6BAB-D62F-7BDD7AC7827B}"/>
              </a:ext>
            </a:extLst>
          </p:cNvPr>
          <p:cNvSpPr txBox="1"/>
          <p:nvPr/>
        </p:nvSpPr>
        <p:spPr>
          <a:xfrm>
            <a:off x="7788111" y="1883534"/>
            <a:ext cx="1679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Steep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602165-53C3-0D82-8D0F-EE6D77062A22}"/>
              </a:ext>
            </a:extLst>
          </p:cNvPr>
          <p:cNvSpPr txBox="1"/>
          <p:nvPr/>
        </p:nvSpPr>
        <p:spPr>
          <a:xfrm>
            <a:off x="10013556" y="1858108"/>
            <a:ext cx="1878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Steeper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73DB3C-4E13-0B1C-F17C-8111E9FA4E74}"/>
              </a:ext>
            </a:extLst>
          </p:cNvPr>
          <p:cNvSpPr txBox="1"/>
          <p:nvPr/>
        </p:nvSpPr>
        <p:spPr>
          <a:xfrm>
            <a:off x="2243761" y="488735"/>
            <a:ext cx="7944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 call the steepness of a line it’s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gradient</a:t>
            </a:r>
            <a:r>
              <a:rPr lang="en-US" sz="32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F67DB92-E680-33FB-22E1-F67C596209EA}"/>
                  </a:ext>
                </a:extLst>
              </p:cNvPr>
              <p:cNvSpPr txBox="1"/>
              <p:nvPr/>
            </p:nvSpPr>
            <p:spPr>
              <a:xfrm>
                <a:off x="3702395" y="4972434"/>
                <a:ext cx="794419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The symbol for </a:t>
                </a:r>
                <a:r>
                  <a:rPr lang="en-US" sz="3200" b="1" i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gradient</a:t>
                </a:r>
                <a:r>
                  <a:rPr lang="en-US" sz="3200" dirty="0"/>
                  <a:t> is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sz="3200" dirty="0"/>
                  <a:t>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F67DB92-E680-33FB-22E1-F67C59620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395" y="4972434"/>
                <a:ext cx="7944190" cy="584775"/>
              </a:xfrm>
              <a:prstGeom prst="rect">
                <a:avLst/>
              </a:prstGeom>
              <a:blipFill>
                <a:blip r:embed="rId5"/>
                <a:stretch>
                  <a:fillRect l="-1914" t="-12766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531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ini white boards online">
            <a:extLst>
              <a:ext uri="{FF2B5EF4-FFF2-40B4-BE49-F238E27FC236}">
                <a16:creationId xmlns:a16="http://schemas.microsoft.com/office/drawing/2014/main" id="{D3DF0B79-C0BE-378B-B744-110EB5B13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7" y="288812"/>
            <a:ext cx="11199426" cy="592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CDB1A-E95E-A391-F385-F6F28FA169CA}"/>
              </a:ext>
            </a:extLst>
          </p:cNvPr>
          <p:cNvSpPr txBox="1"/>
          <p:nvPr/>
        </p:nvSpPr>
        <p:spPr>
          <a:xfrm rot="16200000">
            <a:off x="1538579" y="2699367"/>
            <a:ext cx="30242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Positive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A001B1-B697-F558-987A-E649679433E5}"/>
              </a:ext>
            </a:extLst>
          </p:cNvPr>
          <p:cNvSpPr txBox="1"/>
          <p:nvPr/>
        </p:nvSpPr>
        <p:spPr>
          <a:xfrm>
            <a:off x="4732435" y="910999"/>
            <a:ext cx="16305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Flat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5182AE-48B5-51A3-6E46-8D21246A3699}"/>
              </a:ext>
            </a:extLst>
          </p:cNvPr>
          <p:cNvSpPr txBox="1"/>
          <p:nvPr/>
        </p:nvSpPr>
        <p:spPr>
          <a:xfrm rot="5400000">
            <a:off x="6436530" y="2875002"/>
            <a:ext cx="31935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375059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5CC8F78-FCB4-DAF9-D38E-D16D3FA3A963}"/>
              </a:ext>
            </a:extLst>
          </p:cNvPr>
          <p:cNvGrpSpPr/>
          <p:nvPr/>
        </p:nvGrpSpPr>
        <p:grpSpPr>
          <a:xfrm>
            <a:off x="4910850" y="910263"/>
            <a:ext cx="2204824" cy="220482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045D91F-C07F-F466-5D0D-312973230B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66C51D-23C5-7579-C159-417E97FB67E7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C64A9C0-24FF-36AC-EC27-78EB2AA0EBF0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D0A870-25D2-B09A-CD78-4CAB0EA90B4E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919B08C-B09B-3C40-2F39-81F1243F8F5F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B1413-421A-FF4B-63B8-0252E9E1951D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640F0-BB26-F4F5-BD87-3B3D7BB72031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4522F3-2EFA-6A00-DD91-59B85407A759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</p:spTree>
    <p:extLst>
      <p:ext uri="{BB962C8B-B14F-4D97-AF65-F5344CB8AC3E}">
        <p14:creationId xmlns:p14="http://schemas.microsoft.com/office/powerpoint/2010/main" val="78604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22BD2-19B1-F5CC-E2C0-D7D58E82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2061689-05B5-F342-D66A-2FEB462D3BAF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A16514-BA22-9EC1-6FD9-9E01E3DA4C67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CE3A11-A13F-DB4B-FE4E-961903BB75FC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24DF1-9423-3C83-A80E-A6138CDFE1D5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EE4636-438A-B153-82D1-BCB971969D29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DF0E19-E402-0643-D89F-7C0B1BE18F95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D796623-971F-682A-4A8C-EBDE8E2E5A12}"/>
              </a:ext>
            </a:extLst>
          </p:cNvPr>
          <p:cNvGrpSpPr/>
          <p:nvPr/>
        </p:nvGrpSpPr>
        <p:grpSpPr>
          <a:xfrm>
            <a:off x="378607" y="4437841"/>
            <a:ext cx="1701984" cy="1697915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316476C-00EE-C7DA-EE87-298D19E45B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EDE873-B7D2-463E-DA32-B71659B4FD90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44EF938-0723-A4CB-A2F2-22F82CBEA20B}"/>
              </a:ext>
            </a:extLst>
          </p:cNvPr>
          <p:cNvGrpSpPr/>
          <p:nvPr/>
        </p:nvGrpSpPr>
        <p:grpSpPr>
          <a:xfrm>
            <a:off x="4910850" y="910264"/>
            <a:ext cx="2204824" cy="2204825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8CA032A-FB6A-F75B-3028-A4E3CFBFCE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19A909-7B6B-FCC2-6142-DCB9772EF6E9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228393F-4460-B1C6-CF97-A19EDB6D6988}"/>
              </a:ext>
            </a:extLst>
          </p:cNvPr>
          <p:cNvSpPr/>
          <p:nvPr/>
        </p:nvSpPr>
        <p:spPr>
          <a:xfrm>
            <a:off x="-198783" y="3617843"/>
            <a:ext cx="13093148" cy="3432314"/>
          </a:xfrm>
          <a:prstGeom prst="rect">
            <a:avLst/>
          </a:prstGeom>
          <a:solidFill>
            <a:schemeClr val="bg1">
              <a:alpha val="12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12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D276-75F0-9D86-194A-F59016C1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721711C-94AC-3580-89DD-4117670EFE4C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BF209B1-C89A-551B-7B4F-309B01AF9C45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226EF49-5961-168F-9E6F-04998345AEDA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018C15-61AD-B14A-8BC3-6C2B7320BDD8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4C0441-700D-D464-5B48-CCC27FFDC4F1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ABB49-6622-8AFA-C77D-77EC27D4ECBA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3F0B59-EBE8-DCB1-2978-A17D6C844ACB}"/>
              </a:ext>
            </a:extLst>
          </p:cNvPr>
          <p:cNvGrpSpPr/>
          <p:nvPr/>
        </p:nvGrpSpPr>
        <p:grpSpPr>
          <a:xfrm>
            <a:off x="378607" y="4437842"/>
            <a:ext cx="906854" cy="90468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2CA547A-923C-2BF0-B5F0-222FF3A2F1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969A085-9A40-E0C0-062B-4DABAB996786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3BEB54-45A9-0581-BC66-9C635F8CB1A7}"/>
              </a:ext>
            </a:extLst>
          </p:cNvPr>
          <p:cNvGrpSpPr/>
          <p:nvPr/>
        </p:nvGrpSpPr>
        <p:grpSpPr>
          <a:xfrm>
            <a:off x="1562201" y="4441142"/>
            <a:ext cx="1734371" cy="1734372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41CE8C-B5B2-B894-1AD7-A7F0164D8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AE9A78-64CC-FC29-3669-9F59E50B3657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54428D-CD23-EDBD-A40E-AE1985FB3E6F}"/>
              </a:ext>
            </a:extLst>
          </p:cNvPr>
          <p:cNvGrpSpPr/>
          <p:nvPr/>
        </p:nvGrpSpPr>
        <p:grpSpPr>
          <a:xfrm>
            <a:off x="4910850" y="910264"/>
            <a:ext cx="2204824" cy="2204825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6E2ED2F-08F9-BA2C-D30D-28E4298949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2D7FEA5-7E81-51F6-0546-E969B965F5FF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293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0F49F-18D7-68FE-AB18-0B3FBCA1B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48650F-0B4B-D875-7926-DF49E58FF79E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2B7B1D-C196-50AC-185D-44F5FA8F816D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24548D3-443C-17C8-4C99-F493C375823D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FA2A-23FC-A127-DC7C-2FE2D58F518D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2F9CA-21B2-88A1-0B4B-4308FF8F9366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8733CB-B48B-3867-EDDA-26E23400D6E0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C16DB6-06D0-3480-C313-C5469A5FD8E7}"/>
              </a:ext>
            </a:extLst>
          </p:cNvPr>
          <p:cNvGrpSpPr/>
          <p:nvPr/>
        </p:nvGrpSpPr>
        <p:grpSpPr>
          <a:xfrm>
            <a:off x="378607" y="4437842"/>
            <a:ext cx="906854" cy="90468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758F5DF-58F1-71B5-CDD8-6F5959AD8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F69976-D1A1-36BD-50B4-7170AD84E3D8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0E5537-BB74-F2FA-C212-8217433C56B7}"/>
              </a:ext>
            </a:extLst>
          </p:cNvPr>
          <p:cNvGrpSpPr/>
          <p:nvPr/>
        </p:nvGrpSpPr>
        <p:grpSpPr>
          <a:xfrm>
            <a:off x="1562201" y="4441142"/>
            <a:ext cx="1734371" cy="1734372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A1213EA-D5B0-E8D2-DD09-E519D93BD5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7EE3DB-4E51-AF63-B216-02C633387173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20B0D8-56F0-8642-D1A7-337B3BC034CC}"/>
              </a:ext>
            </a:extLst>
          </p:cNvPr>
          <p:cNvGrpSpPr/>
          <p:nvPr/>
        </p:nvGrpSpPr>
        <p:grpSpPr>
          <a:xfrm>
            <a:off x="8343719" y="4470001"/>
            <a:ext cx="1745052" cy="1745053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7271780-F239-4450-434C-582A2B3632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C4C6442-765B-80F4-CAF5-4F83F93718A6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1E9A50-9970-A7AC-3652-FDBA61A8106A}"/>
              </a:ext>
            </a:extLst>
          </p:cNvPr>
          <p:cNvGrpSpPr/>
          <p:nvPr/>
        </p:nvGrpSpPr>
        <p:grpSpPr>
          <a:xfrm>
            <a:off x="4910850" y="910264"/>
            <a:ext cx="2204824" cy="2204825"/>
            <a:chOff x="4910850" y="698230"/>
            <a:chExt cx="2204824" cy="220482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BF53B5-2653-DE72-D72A-79D441182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510749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B5F7EB4-1621-E494-DDA7-B07B4DFE3E52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0948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0C20B-09DC-88F5-28CB-B0AD818A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364E0C-C80A-F4C4-74BD-97AABCDC600B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AB4FB19-541E-2404-CDED-F3DB2EDA882D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E6EA849-68FA-ECD6-8188-657DFD3A7B17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2571D-71DF-9E1A-911D-C5E71DAD75D0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470CFE-0B20-6604-1286-45094B9DFEF7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BE7F50-F1AD-1614-D738-027AE1BE6679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029715-DE2B-BA44-5E1D-88923E1B91EA}"/>
              </a:ext>
            </a:extLst>
          </p:cNvPr>
          <p:cNvGrpSpPr/>
          <p:nvPr/>
        </p:nvGrpSpPr>
        <p:grpSpPr>
          <a:xfrm>
            <a:off x="378607" y="4437842"/>
            <a:ext cx="906854" cy="90468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46FD0FB-841A-C363-FC85-78E6BF7C4C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31E9C66-167F-5AAD-07F4-4CEF7553C015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C92136F-BAFA-466F-A112-1EE4FAC7C917}"/>
              </a:ext>
            </a:extLst>
          </p:cNvPr>
          <p:cNvGrpSpPr/>
          <p:nvPr/>
        </p:nvGrpSpPr>
        <p:grpSpPr>
          <a:xfrm>
            <a:off x="1562201" y="4441142"/>
            <a:ext cx="1734371" cy="1734372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D3EDA11-98A5-BB29-2D32-785740FDC9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451016-B2A8-6600-36E0-D4A23AC6D1CC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796E35-8539-3C7F-BB39-282E1E0373EE}"/>
              </a:ext>
            </a:extLst>
          </p:cNvPr>
          <p:cNvGrpSpPr/>
          <p:nvPr/>
        </p:nvGrpSpPr>
        <p:grpSpPr>
          <a:xfrm>
            <a:off x="8343719" y="4470001"/>
            <a:ext cx="1745052" cy="1745053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FB49AD7-E962-9C99-2F2D-A6F3845C0E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0012BD-CEC7-037E-5C7C-D8C4430E055D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03821F-4369-FC64-0194-352AFF0078FA}"/>
              </a:ext>
            </a:extLst>
          </p:cNvPr>
          <p:cNvGrpSpPr/>
          <p:nvPr/>
        </p:nvGrpSpPr>
        <p:grpSpPr>
          <a:xfrm>
            <a:off x="4459159" y="4637244"/>
            <a:ext cx="1700413" cy="1700414"/>
            <a:chOff x="4910850" y="698230"/>
            <a:chExt cx="2204824" cy="220482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F08D54B-EC03-A3F9-7128-3BBCDCB053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510749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9129EE-90CD-1154-4515-80570F501C74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5E9D0A-5C42-F38E-F68C-89832256CB25}"/>
              </a:ext>
            </a:extLst>
          </p:cNvPr>
          <p:cNvGrpSpPr/>
          <p:nvPr/>
        </p:nvGrpSpPr>
        <p:grpSpPr>
          <a:xfrm>
            <a:off x="4910850" y="910264"/>
            <a:ext cx="2204824" cy="2204825"/>
            <a:chOff x="4910850" y="698230"/>
            <a:chExt cx="2204824" cy="220482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B72BEBF-F68C-C156-5453-228ED60A6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2426" y="1391479"/>
              <a:ext cx="413248" cy="1511576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558099-7ADD-58CB-D06F-19AAB8EB78A5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323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94835-32EB-1200-9D97-F402B61F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0C92C27-4824-47DB-7909-B7EF65D8ACDE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A21E6A3-84FC-F437-969C-CE41DD74933D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F7690F-F010-F87D-65D7-52D87497B8E1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E36C60-B447-B83D-7192-5EF638F83C1B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6354D9-A88F-C81D-D9B4-B2EC30B80395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AAB9CC-72C8-F471-2858-934E714D6D7D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4EA0DA-BE3E-2ACD-3541-B76640AB51CE}"/>
              </a:ext>
            </a:extLst>
          </p:cNvPr>
          <p:cNvGrpSpPr/>
          <p:nvPr/>
        </p:nvGrpSpPr>
        <p:grpSpPr>
          <a:xfrm>
            <a:off x="378607" y="4437842"/>
            <a:ext cx="906854" cy="90468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56D51DC-8F47-2E7D-13E8-A836FA5712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8FA959-95AE-AA91-2964-F8563EA2E2C0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70E57B0-02FA-DAE1-6F73-0FF5E7E01F16}"/>
              </a:ext>
            </a:extLst>
          </p:cNvPr>
          <p:cNvGrpSpPr/>
          <p:nvPr/>
        </p:nvGrpSpPr>
        <p:grpSpPr>
          <a:xfrm>
            <a:off x="1562201" y="4441142"/>
            <a:ext cx="941563" cy="941564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4A8440C-9473-E621-9758-C02F9C1D01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6026BB-0E94-7D14-578F-5E88DCCDD104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BB2151-DC82-B7CB-E122-0E54A0A27F41}"/>
              </a:ext>
            </a:extLst>
          </p:cNvPr>
          <p:cNvGrpSpPr/>
          <p:nvPr/>
        </p:nvGrpSpPr>
        <p:grpSpPr>
          <a:xfrm>
            <a:off x="8343719" y="4470001"/>
            <a:ext cx="1745052" cy="1745053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C74F1B-321B-C492-FB63-CAF43874E2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3B3FE3-85E9-E80F-4B9B-52007B1EE0DF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8B7DC9-DE39-46E6-A88E-00880A693FF5}"/>
              </a:ext>
            </a:extLst>
          </p:cNvPr>
          <p:cNvGrpSpPr/>
          <p:nvPr/>
        </p:nvGrpSpPr>
        <p:grpSpPr>
          <a:xfrm>
            <a:off x="4459159" y="4637244"/>
            <a:ext cx="1700413" cy="1700414"/>
            <a:chOff x="4910850" y="698230"/>
            <a:chExt cx="2204824" cy="220482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B1384E9-9E4E-9058-E2B2-1FF3763F7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510749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967E5A2-D00F-5E76-352D-A33F50EC1C89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780E97-F78B-9BD2-F1E8-C297B1250176}"/>
              </a:ext>
            </a:extLst>
          </p:cNvPr>
          <p:cNvGrpSpPr/>
          <p:nvPr/>
        </p:nvGrpSpPr>
        <p:grpSpPr>
          <a:xfrm>
            <a:off x="2745467" y="4416700"/>
            <a:ext cx="1004899" cy="1004900"/>
            <a:chOff x="4910850" y="698230"/>
            <a:chExt cx="2204824" cy="220482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105F56D-DE3F-AD37-14EA-49B0748C4E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2426" y="1391479"/>
              <a:ext cx="413248" cy="1511576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1E20FA-BCC7-8AD5-19C8-FEC087B2265B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A86C55-0307-D093-3106-64B577F9FA44}"/>
              </a:ext>
            </a:extLst>
          </p:cNvPr>
          <p:cNvGrpSpPr/>
          <p:nvPr/>
        </p:nvGrpSpPr>
        <p:grpSpPr>
          <a:xfrm>
            <a:off x="4910850" y="910264"/>
            <a:ext cx="2204824" cy="2204825"/>
            <a:chOff x="4910850" y="698230"/>
            <a:chExt cx="2204824" cy="220482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2990433-945D-AD3F-ACFC-85C0CFEE34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0850" y="1073427"/>
              <a:ext cx="2204824" cy="3086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D0A107-22EA-72EC-731D-233B4C3ECEF3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3164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7D885-CE64-FBA2-4AA7-3F0C4E3AA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54D261D-38FB-205C-6B79-BB07DD9C8712}"/>
              </a:ext>
            </a:extLst>
          </p:cNvPr>
          <p:cNvSpPr/>
          <p:nvPr/>
        </p:nvSpPr>
        <p:spPr>
          <a:xfrm>
            <a:off x="112098" y="3844456"/>
            <a:ext cx="3929199" cy="29603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AB96D4B-5E34-AEEA-0B73-16CBAFD4D3F6}"/>
              </a:ext>
            </a:extLst>
          </p:cNvPr>
          <p:cNvSpPr/>
          <p:nvPr/>
        </p:nvSpPr>
        <p:spPr>
          <a:xfrm>
            <a:off x="4118148" y="3844456"/>
            <a:ext cx="3929199" cy="2960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51EE839-AB30-8471-8F86-4D7A86FF48E9}"/>
              </a:ext>
            </a:extLst>
          </p:cNvPr>
          <p:cNvSpPr/>
          <p:nvPr/>
        </p:nvSpPr>
        <p:spPr>
          <a:xfrm>
            <a:off x="8124199" y="3844456"/>
            <a:ext cx="3929199" cy="2960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F75339-FB48-D1BD-BCE3-1F53B5E80F5A}"/>
              </a:ext>
            </a:extLst>
          </p:cNvPr>
          <p:cNvSpPr txBox="1"/>
          <p:nvPr/>
        </p:nvSpPr>
        <p:spPr>
          <a:xfrm>
            <a:off x="1142851" y="3902765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6D19F-2003-9ECC-B528-14E4CD0D20B4}"/>
              </a:ext>
            </a:extLst>
          </p:cNvPr>
          <p:cNvSpPr txBox="1"/>
          <p:nvPr/>
        </p:nvSpPr>
        <p:spPr>
          <a:xfrm>
            <a:off x="5731999" y="3902765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C7B95F-C90C-560C-9A8F-3EE3D25396B8}"/>
              </a:ext>
            </a:extLst>
          </p:cNvPr>
          <p:cNvSpPr txBox="1"/>
          <p:nvPr/>
        </p:nvSpPr>
        <p:spPr>
          <a:xfrm>
            <a:off x="9105169" y="3902765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2486C2-B2A1-253B-9410-956939487B97}"/>
              </a:ext>
            </a:extLst>
          </p:cNvPr>
          <p:cNvGrpSpPr/>
          <p:nvPr/>
        </p:nvGrpSpPr>
        <p:grpSpPr>
          <a:xfrm>
            <a:off x="378607" y="4437842"/>
            <a:ext cx="906854" cy="904686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47E1C3F-614C-1FDF-8E55-C0A7E3B256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5B8CD8D-6E12-27E1-182A-CE7DF98A51F9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898CD46-474B-B4A2-16B8-1C4C464A951D}"/>
              </a:ext>
            </a:extLst>
          </p:cNvPr>
          <p:cNvGrpSpPr/>
          <p:nvPr/>
        </p:nvGrpSpPr>
        <p:grpSpPr>
          <a:xfrm>
            <a:off x="1562201" y="4441142"/>
            <a:ext cx="941563" cy="941564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FDEF7D6-8A81-DAEC-9EC7-D4DB73E059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6790353-05C1-5A50-2020-FA9BE183F214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5BCCC8-BEAE-F8A7-9C0D-2F6749AF35B3}"/>
              </a:ext>
            </a:extLst>
          </p:cNvPr>
          <p:cNvGrpSpPr/>
          <p:nvPr/>
        </p:nvGrpSpPr>
        <p:grpSpPr>
          <a:xfrm>
            <a:off x="8423233" y="4470001"/>
            <a:ext cx="1515898" cy="1515899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761E49-3F65-83E3-9A19-F80EEDB1D2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7E5D771-E222-20D3-82A1-10A7E0E8C101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9B700D-A43B-D7E0-2090-49837A9D93CA}"/>
              </a:ext>
            </a:extLst>
          </p:cNvPr>
          <p:cNvGrpSpPr/>
          <p:nvPr/>
        </p:nvGrpSpPr>
        <p:grpSpPr>
          <a:xfrm>
            <a:off x="4459159" y="4637244"/>
            <a:ext cx="1700413" cy="1700414"/>
            <a:chOff x="4910850" y="698230"/>
            <a:chExt cx="2204824" cy="220482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3DB06E2-531F-CA66-A459-E1A07DD0FC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510749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C12099-73B2-EA9C-BDCF-154C4D63D20D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F27D38-29E8-2E39-44E1-3D7E63692BF8}"/>
              </a:ext>
            </a:extLst>
          </p:cNvPr>
          <p:cNvGrpSpPr/>
          <p:nvPr/>
        </p:nvGrpSpPr>
        <p:grpSpPr>
          <a:xfrm>
            <a:off x="2745467" y="4416700"/>
            <a:ext cx="1004899" cy="1004900"/>
            <a:chOff x="4910850" y="698230"/>
            <a:chExt cx="2204824" cy="220482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8D0B9D0-B3AA-E612-C184-E6659C0691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2426" y="1391479"/>
              <a:ext cx="413248" cy="1511576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EF6DC96-10B2-4403-AEF9-09567874A7B3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22060D-65C5-76C7-F443-64AE8CFED71F}"/>
              </a:ext>
            </a:extLst>
          </p:cNvPr>
          <p:cNvGrpSpPr/>
          <p:nvPr/>
        </p:nvGrpSpPr>
        <p:grpSpPr>
          <a:xfrm>
            <a:off x="10160858" y="4470001"/>
            <a:ext cx="1515898" cy="1515899"/>
            <a:chOff x="4910850" y="698230"/>
            <a:chExt cx="2204824" cy="220482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53B7420-F319-473F-D04A-CE3E17F3E1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0850" y="1073427"/>
              <a:ext cx="2204824" cy="3086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EB1568-5B0E-8CD7-7004-8AAA64DB8EF5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9E81CDE-9871-FB9E-0E9E-ADE5795BE6B6}"/>
              </a:ext>
            </a:extLst>
          </p:cNvPr>
          <p:cNvSpPr txBox="1"/>
          <p:nvPr/>
        </p:nvSpPr>
        <p:spPr>
          <a:xfrm>
            <a:off x="0" y="1694247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That’s right! 👏</a:t>
            </a:r>
          </a:p>
        </p:txBody>
      </p:sp>
    </p:spTree>
    <p:extLst>
      <p:ext uri="{BB962C8B-B14F-4D97-AF65-F5344CB8AC3E}">
        <p14:creationId xmlns:p14="http://schemas.microsoft.com/office/powerpoint/2010/main" val="2166787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4AEB1-6920-1C38-9393-717587F4A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20E5D2F-3CE5-A83C-C47F-B82A5EC30EF9}"/>
              </a:ext>
            </a:extLst>
          </p:cNvPr>
          <p:cNvSpPr/>
          <p:nvPr/>
        </p:nvSpPr>
        <p:spPr>
          <a:xfrm>
            <a:off x="112098" y="185530"/>
            <a:ext cx="3929199" cy="66192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1C77F99-C95A-5220-7DE4-6288D69CE9C1}"/>
              </a:ext>
            </a:extLst>
          </p:cNvPr>
          <p:cNvSpPr/>
          <p:nvPr/>
        </p:nvSpPr>
        <p:spPr>
          <a:xfrm>
            <a:off x="4118148" y="185530"/>
            <a:ext cx="3929199" cy="66192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8B3889-E5FD-68A5-4AA7-64B91A7F5909}"/>
              </a:ext>
            </a:extLst>
          </p:cNvPr>
          <p:cNvSpPr/>
          <p:nvPr/>
        </p:nvSpPr>
        <p:spPr>
          <a:xfrm>
            <a:off x="8124199" y="185530"/>
            <a:ext cx="3929199" cy="66192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7DC7EE-A0D4-C427-C7C7-E49911C3A13E}"/>
              </a:ext>
            </a:extLst>
          </p:cNvPr>
          <p:cNvSpPr txBox="1"/>
          <p:nvPr/>
        </p:nvSpPr>
        <p:spPr>
          <a:xfrm>
            <a:off x="1142851" y="337927"/>
            <a:ext cx="18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Gradient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015C88-7A24-365D-6093-E3135798AEF4}"/>
              </a:ext>
            </a:extLst>
          </p:cNvPr>
          <p:cNvSpPr txBox="1"/>
          <p:nvPr/>
        </p:nvSpPr>
        <p:spPr>
          <a:xfrm>
            <a:off x="5731999" y="337927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4522AA-EB18-64F8-3163-DC8575DB35BA}"/>
              </a:ext>
            </a:extLst>
          </p:cNvPr>
          <p:cNvSpPr txBox="1"/>
          <p:nvPr/>
        </p:nvSpPr>
        <p:spPr>
          <a:xfrm>
            <a:off x="9105169" y="337927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Gradient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3A0EFF-B26C-6D5E-5904-4A14B7BE9477}"/>
              </a:ext>
            </a:extLst>
          </p:cNvPr>
          <p:cNvGrpSpPr/>
          <p:nvPr/>
        </p:nvGrpSpPr>
        <p:grpSpPr>
          <a:xfrm>
            <a:off x="378607" y="926012"/>
            <a:ext cx="1462038" cy="1458542"/>
            <a:chOff x="4910850" y="698229"/>
            <a:chExt cx="2204824" cy="22048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BE651DD-F8D8-10C3-A558-C20BC3ABD2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8312" y="698229"/>
              <a:ext cx="929899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BCCD18-B498-59EE-E1BC-EFCF8330B513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56C344-89F4-279C-5B29-382A65366F87}"/>
              </a:ext>
            </a:extLst>
          </p:cNvPr>
          <p:cNvGrpSpPr/>
          <p:nvPr/>
        </p:nvGrpSpPr>
        <p:grpSpPr>
          <a:xfrm>
            <a:off x="1250017" y="2564139"/>
            <a:ext cx="1653358" cy="1729721"/>
            <a:chOff x="4910850" y="698230"/>
            <a:chExt cx="2204824" cy="22048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7EF7B0C-673E-9B43-C660-DE6720B594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152940"/>
              <a:ext cx="2204824" cy="3843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552618-D5BD-131E-2EB1-87FE7F73B061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619E0C-7AA1-34C8-936B-B39662653471}"/>
              </a:ext>
            </a:extLst>
          </p:cNvPr>
          <p:cNvGrpSpPr/>
          <p:nvPr/>
        </p:nvGrpSpPr>
        <p:grpSpPr>
          <a:xfrm>
            <a:off x="8347220" y="985998"/>
            <a:ext cx="1515898" cy="1515899"/>
            <a:chOff x="4910850" y="698230"/>
            <a:chExt cx="2204824" cy="220482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CD74077-DBD0-B4D3-0A97-BA3F3C327D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6914" y="698230"/>
              <a:ext cx="1192696" cy="220482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229A43C-6ECC-9430-0145-6C83239048C0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0FCB03-634C-361F-9059-BA7FA0CABE2A}"/>
              </a:ext>
            </a:extLst>
          </p:cNvPr>
          <p:cNvGrpSpPr/>
          <p:nvPr/>
        </p:nvGrpSpPr>
        <p:grpSpPr>
          <a:xfrm>
            <a:off x="4394465" y="1220452"/>
            <a:ext cx="1700413" cy="1700414"/>
            <a:chOff x="4910850" y="698230"/>
            <a:chExt cx="2204824" cy="220482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EE6E1E-8490-2224-CDD6-424AADD89B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1510749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9D77D76-43F1-1465-C24E-3FDB81FB9792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DF6C83-9111-A0B5-7783-18720CF8E334}"/>
              </a:ext>
            </a:extLst>
          </p:cNvPr>
          <p:cNvGrpSpPr/>
          <p:nvPr/>
        </p:nvGrpSpPr>
        <p:grpSpPr>
          <a:xfrm>
            <a:off x="1938547" y="4416700"/>
            <a:ext cx="1811820" cy="1811822"/>
            <a:chOff x="4910850" y="698230"/>
            <a:chExt cx="2204824" cy="220482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C886C13-35E4-9172-DB3F-C217E4AA72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2426" y="1391479"/>
              <a:ext cx="413248" cy="1511576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57E279-226A-D877-C504-F1265D1934FC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4CCA340-9980-E149-4B93-F64C7A0E3B27}"/>
              </a:ext>
            </a:extLst>
          </p:cNvPr>
          <p:cNvGrpSpPr/>
          <p:nvPr/>
        </p:nvGrpSpPr>
        <p:grpSpPr>
          <a:xfrm>
            <a:off x="9330822" y="2693233"/>
            <a:ext cx="1515898" cy="1515899"/>
            <a:chOff x="4910850" y="698230"/>
            <a:chExt cx="2204824" cy="220482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DB94926-E364-61BF-BF47-F176362566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0850" y="1073427"/>
              <a:ext cx="2204824" cy="3086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20AD89-F87A-FBBB-1F24-1DE77F3BF21D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E4ABEA-013E-5ECE-B3D0-718B6C185BE9}"/>
              </a:ext>
            </a:extLst>
          </p:cNvPr>
          <p:cNvGrpSpPr/>
          <p:nvPr/>
        </p:nvGrpSpPr>
        <p:grpSpPr>
          <a:xfrm>
            <a:off x="5316997" y="3239763"/>
            <a:ext cx="2397772" cy="2397773"/>
            <a:chOff x="4910850" y="698230"/>
            <a:chExt cx="2204824" cy="220482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A5A3E00-7149-4FCA-77CF-35B906E04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850" y="2363755"/>
              <a:ext cx="22048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69BE44-B666-4CFA-F6EB-6800901F51A6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D1677A-3C4F-FF8B-38F8-92F57C6B91A7}"/>
              </a:ext>
            </a:extLst>
          </p:cNvPr>
          <p:cNvGrpSpPr/>
          <p:nvPr/>
        </p:nvGrpSpPr>
        <p:grpSpPr>
          <a:xfrm>
            <a:off x="10253453" y="4670347"/>
            <a:ext cx="1515898" cy="1524759"/>
            <a:chOff x="4910850" y="698230"/>
            <a:chExt cx="2204824" cy="2217712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B92E757-AFC1-1FF1-06BF-48528BF9A4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0850" y="698230"/>
              <a:ext cx="672941" cy="221771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5D950C-654C-85DB-B1D7-C96ADEDE7BEC}"/>
                </a:ext>
              </a:extLst>
            </p:cNvPr>
            <p:cNvSpPr/>
            <p:nvPr/>
          </p:nvSpPr>
          <p:spPr>
            <a:xfrm>
              <a:off x="4910850" y="698230"/>
              <a:ext cx="2204824" cy="22048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5311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7F74C-F167-F3B1-4A45-F6667D541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BD7BAB2-C470-DB1F-F1C4-9A4570A9533C}"/>
              </a:ext>
            </a:extLst>
          </p:cNvPr>
          <p:cNvGrpSpPr/>
          <p:nvPr/>
        </p:nvGrpSpPr>
        <p:grpSpPr>
          <a:xfrm>
            <a:off x="-1235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EE12AB-8772-B568-A3E2-563CFB141746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48EF1DCD-EEF0-14EF-0672-023AB6E663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57A1DFB-C993-694E-C687-E26A380FB1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641A49D-4C2D-BA96-DCAB-2D4102691F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37C0DB9-B4CF-35AF-BBAE-4DF6E33F26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9C93675-8272-05BB-EED5-2C7788211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D063DBC-DE8A-26A4-123F-D60FD60835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ACCD939-9D94-5F3A-531C-3BB20AFA57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804D79C-674D-F1C8-A6DF-7875B2E611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309D5BB-F2AE-64EE-D523-331513C4FA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0179967-17AD-1DCD-AE46-5115709E6F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4FAC27A7-9958-92C1-2FFC-22E299736C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9EAA222-8AC1-557B-FE20-F12B45A30C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AE1C6E6-8757-7478-3261-EABA436177F1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5867CE-2603-1238-6EDA-2592BDE20F49}"/>
              </a:ext>
            </a:extLst>
          </p:cNvPr>
          <p:cNvGrpSpPr/>
          <p:nvPr/>
        </p:nvGrpSpPr>
        <p:grpSpPr>
          <a:xfrm rot="5400000">
            <a:off x="22833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3344102-7EA4-3C36-73B9-880448C8C24E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590701-27C3-F6E0-394D-2932DE1F5BFA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8049746-C5D8-3ED3-8A03-D2E84FA86BC4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01E0AF2-E177-B0E1-7B3A-09AF791C41C2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E5B0C9A-563D-52F2-42D6-56A4DE73CC10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6C11A9-CACE-0EE9-B0D9-5D9BA67E6738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7AACA0D-E5FD-C1F5-2EC1-E86209E23732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8ED106-A87F-D48F-533D-DAA0DAB9A772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C07B537-D4D1-107C-0BC7-22514F672E5A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9BDF375-8029-02F2-6416-E06C99D77D95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508D1B8-591F-B687-908F-5E1DB36A70B4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19A1169-8378-ABB9-0939-13EA680378FA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A4DD-EA23-1F16-D79E-49FB38FC9EF8}"/>
              </a:ext>
            </a:extLst>
          </p:cNvPr>
          <p:cNvSpPr/>
          <p:nvPr/>
        </p:nvSpPr>
        <p:spPr>
          <a:xfrm>
            <a:off x="-1225296" y="-3639312"/>
            <a:ext cx="14575536" cy="141732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75B6CF7-84BF-78A5-37CB-298DCA2E0E81}"/>
              </a:ext>
            </a:extLst>
          </p:cNvPr>
          <p:cNvCxnSpPr>
            <a:cxnSpLocks/>
          </p:cNvCxnSpPr>
          <p:nvPr/>
        </p:nvCxnSpPr>
        <p:spPr>
          <a:xfrm flipV="1">
            <a:off x="2273296" y="-5321808"/>
            <a:ext cx="6308299" cy="184891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C27DF870-051A-4EC8-A115-DE5BCA5E02AD}"/>
              </a:ext>
            </a:extLst>
          </p:cNvPr>
          <p:cNvSpPr/>
          <p:nvPr/>
        </p:nvSpPr>
        <p:spPr>
          <a:xfrm>
            <a:off x="-1158718" y="-3613619"/>
            <a:ext cx="14575536" cy="141732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664D6F7-07CC-426F-CD54-94260A25FEC3}"/>
              </a:ext>
            </a:extLst>
          </p:cNvPr>
          <p:cNvCxnSpPr/>
          <p:nvPr/>
        </p:nvCxnSpPr>
        <p:spPr>
          <a:xfrm>
            <a:off x="5263616" y="4510593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57A6D94-B5C8-4BDE-E4BE-25622FA1209D}"/>
              </a:ext>
            </a:extLst>
          </p:cNvPr>
          <p:cNvCxnSpPr>
            <a:cxnSpLocks/>
          </p:cNvCxnSpPr>
          <p:nvPr/>
        </p:nvCxnSpPr>
        <p:spPr>
          <a:xfrm rot="16200000">
            <a:off x="5818722" y="4003927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F1076F1-B208-A963-08B1-3369DD3973DD}"/>
              </a:ext>
            </a:extLst>
          </p:cNvPr>
          <p:cNvCxnSpPr>
            <a:cxnSpLocks/>
          </p:cNvCxnSpPr>
          <p:nvPr/>
        </p:nvCxnSpPr>
        <p:spPr>
          <a:xfrm rot="16200000">
            <a:off x="5820597" y="2933515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E70F737-9EF6-BEF2-772A-43930277310D}"/>
              </a:ext>
            </a:extLst>
          </p:cNvPr>
          <p:cNvSpPr txBox="1"/>
          <p:nvPr/>
        </p:nvSpPr>
        <p:spPr>
          <a:xfrm>
            <a:off x="5276954" y="4605989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893F0D-BD25-6197-B491-CBBA93CF533F}"/>
              </a:ext>
            </a:extLst>
          </p:cNvPr>
          <p:cNvSpPr txBox="1"/>
          <p:nvPr/>
        </p:nvSpPr>
        <p:spPr>
          <a:xfrm>
            <a:off x="6446160" y="2760169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3 up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2395DBE-BE9D-74E9-B3D2-F57BA0EA01C1}"/>
              </a:ext>
            </a:extLst>
          </p:cNvPr>
          <p:cNvCxnSpPr>
            <a:cxnSpLocks/>
          </p:cNvCxnSpPr>
          <p:nvPr/>
        </p:nvCxnSpPr>
        <p:spPr>
          <a:xfrm rot="16200000">
            <a:off x="5818101" y="1901157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5DA2353-A168-DF10-071D-FB9B77E61B6D}"/>
              </a:ext>
            </a:extLst>
          </p:cNvPr>
          <p:cNvSpPr txBox="1"/>
          <p:nvPr/>
        </p:nvSpPr>
        <p:spPr>
          <a:xfrm>
            <a:off x="475316" y="2704605"/>
            <a:ext cx="24877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This line has a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gradient </a:t>
            </a:r>
            <a:r>
              <a:rPr lang="en-US" sz="3200" dirty="0"/>
              <a:t>of 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</a:t>
            </a:r>
            <a:r>
              <a:rPr lang="en-US" sz="32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4A9987-0482-26D7-E6A3-5B85990DE5E2}"/>
                  </a:ext>
                </a:extLst>
              </p:cNvPr>
              <p:cNvSpPr txBox="1"/>
              <p:nvPr/>
            </p:nvSpPr>
            <p:spPr>
              <a:xfrm>
                <a:off x="9749556" y="3031789"/>
                <a:ext cx="205113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48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4A9987-0482-26D7-E6A3-5B85990DE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556" y="3031789"/>
                <a:ext cx="2051139" cy="830997"/>
              </a:xfrm>
              <a:prstGeom prst="rect">
                <a:avLst/>
              </a:prstGeom>
              <a:blipFill>
                <a:blip r:embed="rId4"/>
                <a:stretch>
                  <a:fillRect r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4364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C069B4ED-CB16-E841-C5F2-0D1C0A7BF6B8}"/>
              </a:ext>
            </a:extLst>
          </p:cNvPr>
          <p:cNvGrpSpPr/>
          <p:nvPr/>
        </p:nvGrpSpPr>
        <p:grpSpPr>
          <a:xfrm>
            <a:off x="-1235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85DF981-2A76-0248-B12D-0510D7EA8F6D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E4D2DC8-566D-C56E-C8FD-09FD72CE9E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1601E06-7B49-2144-91FB-35A6AE7AC2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7BD2460-20AB-451B-2437-F1047B674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CDF5047-6F15-C802-51D2-88D15F698C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7376456-1593-CF87-A61C-DCB761B02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E65D873-4CDF-F582-29DB-313181995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665226D-B0FE-6D86-7965-2684FD139F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A850293-2811-BDF8-566D-5A988A0787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13A0D66-FFDF-C8D7-BFE8-E14A5D6C3D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0FD7AB2-793E-A17A-339A-E03F0FBB4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90FC73B-4ADC-AF43-C4BC-48E24B8B42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D565D20-89A4-6A08-8C61-F55D48B8D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FFF773B-EFE1-5EB1-40ED-D8BBADEBC226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46087-2FE5-262D-9711-8ABD13CFAA50}"/>
              </a:ext>
            </a:extLst>
          </p:cNvPr>
          <p:cNvGrpSpPr/>
          <p:nvPr/>
        </p:nvGrpSpPr>
        <p:grpSpPr>
          <a:xfrm rot="5400000">
            <a:off x="22833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972ABC-EE79-622D-35A9-33380D5424B4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0AAC72-2888-99E3-8669-10869B67BE4E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61CC5C-D558-F777-2045-DC7FBFE683A9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F0B5409-16C9-0BA3-15D4-53A45A2C5FFB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7B140DD-6E72-83DE-C5DA-5DF2E9F9731A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2D7BE19-8F5B-66DF-569C-171E9881BA3C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938E926-7F7C-80B6-6339-4B3132EF92A0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555071-D11B-8D06-FE8C-0EC78CBB5132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F3619C4-5E8A-3CB5-8BFC-A844881F5166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3FE462B-4B93-37B5-BB0D-29C52948EDED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3317E0A-1D43-F6E4-6474-D4B8EB188D2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5818B9C-BCF7-8CD9-33A9-7B6A047833FB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DE10652-8A4F-06EC-7801-B742240954A2}"/>
              </a:ext>
            </a:extLst>
          </p:cNvPr>
          <p:cNvSpPr/>
          <p:nvPr/>
        </p:nvSpPr>
        <p:spPr>
          <a:xfrm>
            <a:off x="-1225296" y="-3639312"/>
            <a:ext cx="14575536" cy="141732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8C4C348-57D8-59BB-9EBD-EEE0FF025A50}"/>
              </a:ext>
            </a:extLst>
          </p:cNvPr>
          <p:cNvCxnSpPr>
            <a:cxnSpLocks/>
          </p:cNvCxnSpPr>
          <p:nvPr/>
        </p:nvCxnSpPr>
        <p:spPr>
          <a:xfrm flipV="1">
            <a:off x="1348823" y="-3366952"/>
            <a:ext cx="8388856" cy="166159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A6A5EDE-6CD6-2774-3E19-E672EF960DD5}"/>
              </a:ext>
            </a:extLst>
          </p:cNvPr>
          <p:cNvSpPr/>
          <p:nvPr/>
        </p:nvSpPr>
        <p:spPr>
          <a:xfrm>
            <a:off x="-1158718" y="-3613619"/>
            <a:ext cx="14575536" cy="141732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E18E936-358F-6080-5001-7F15A90826AC}"/>
              </a:ext>
            </a:extLst>
          </p:cNvPr>
          <p:cNvCxnSpPr/>
          <p:nvPr/>
        </p:nvCxnSpPr>
        <p:spPr>
          <a:xfrm>
            <a:off x="5244566" y="5558343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E14CCF4-B1F2-A04E-6412-3E8058F79F87}"/>
              </a:ext>
            </a:extLst>
          </p:cNvPr>
          <p:cNvCxnSpPr>
            <a:cxnSpLocks/>
          </p:cNvCxnSpPr>
          <p:nvPr/>
        </p:nvCxnSpPr>
        <p:spPr>
          <a:xfrm rot="16200000">
            <a:off x="5799672" y="5051677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460BCBC-380D-D283-C388-93BCE62B6BA0}"/>
              </a:ext>
            </a:extLst>
          </p:cNvPr>
          <p:cNvCxnSpPr>
            <a:cxnSpLocks/>
          </p:cNvCxnSpPr>
          <p:nvPr/>
        </p:nvCxnSpPr>
        <p:spPr>
          <a:xfrm rot="16200000">
            <a:off x="5801547" y="3981265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9DC61AF-26BA-8664-23D6-63E3AA653DF4}"/>
              </a:ext>
            </a:extLst>
          </p:cNvPr>
          <p:cNvSpPr txBox="1"/>
          <p:nvPr/>
        </p:nvSpPr>
        <p:spPr>
          <a:xfrm>
            <a:off x="5257904" y="5653739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ACA0AC-BE93-80E0-B4E4-F41B2A1DF725}"/>
              </a:ext>
            </a:extLst>
          </p:cNvPr>
          <p:cNvSpPr txBox="1"/>
          <p:nvPr/>
        </p:nvSpPr>
        <p:spPr>
          <a:xfrm>
            <a:off x="6427110" y="4341319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2 up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D1388D5-8DB6-76EB-DDAD-2ABC8DFD209E}"/>
              </a:ext>
            </a:extLst>
          </p:cNvPr>
          <p:cNvSpPr txBox="1"/>
          <p:nvPr/>
        </p:nvSpPr>
        <p:spPr>
          <a:xfrm>
            <a:off x="475316" y="2704605"/>
            <a:ext cx="24877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This line has a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gradient </a:t>
            </a:r>
            <a:r>
              <a:rPr lang="en-US" sz="3200" dirty="0"/>
              <a:t>of 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32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AF1F280-E158-B5E1-253A-147DD8A2C03D}"/>
                  </a:ext>
                </a:extLst>
              </p:cNvPr>
              <p:cNvSpPr txBox="1"/>
              <p:nvPr/>
            </p:nvSpPr>
            <p:spPr>
              <a:xfrm>
                <a:off x="9825756" y="3031789"/>
                <a:ext cx="205113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48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AF1F280-E158-B5E1-253A-147DD8A2C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5756" y="3031789"/>
                <a:ext cx="2051139" cy="830997"/>
              </a:xfrm>
              <a:prstGeom prst="rect">
                <a:avLst/>
              </a:prstGeom>
              <a:blipFill>
                <a:blip r:embed="rId5"/>
                <a:stretch>
                  <a:fillRect r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214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06CE7-8EBB-FE91-C379-15ABB462C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5378D83-F338-63C8-6100-043F1C292073}"/>
              </a:ext>
            </a:extLst>
          </p:cNvPr>
          <p:cNvGrpSpPr/>
          <p:nvPr/>
        </p:nvGrpSpPr>
        <p:grpSpPr>
          <a:xfrm>
            <a:off x="-2210533" y="-623355"/>
            <a:ext cx="7315338" cy="905336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E514650-BEC9-75E3-FA91-3E87B9992D53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8488DA6-B731-79A1-BA3D-7ECF4F0C5A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1CAB02D-B4B7-8249-5FC1-F85FB765BB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4AEDC33-CFB7-DCE2-4110-329D9BEB29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F44931C-0C5A-A13D-237C-E768825E59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C084A2C-1681-2D0A-A797-5C75C9230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E8C1A07-17F1-C3CD-01BE-EC1C156221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FC3A8B2-811C-BB1A-AE2B-0927341A66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1C55A59-DC1E-B0DA-54E5-56BC2F14F8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C1150F4-F7E0-F3BA-3C96-4838A257F9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EDDA9BF-0C85-B416-3E8E-16252ECC07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F09F62B-5551-C434-85F3-5499896191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6CF5D21-CD21-AB45-E1F9-F82A219B66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C734D98-7A9A-15A9-1798-A2189486CD01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6E16DA-FFD8-92CA-9566-BBC00CAAC74B}"/>
              </a:ext>
            </a:extLst>
          </p:cNvPr>
          <p:cNvGrpSpPr/>
          <p:nvPr/>
        </p:nvGrpSpPr>
        <p:grpSpPr>
          <a:xfrm rot="5400000">
            <a:off x="-1004002" y="310463"/>
            <a:ext cx="6723352" cy="7310067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DED0C32-688B-6230-2149-81DF24DDBEE2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A524097-877D-2753-4C52-F52A099F6135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013DA2-BAB8-E821-CCFC-5BA24F226E0F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09A363-E1FE-2B83-EB71-10EB0D2B61B9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A19E45D-4A1E-4BFD-0CE3-BB594B19121B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C3660E4-00EE-1877-BDEB-62A5E9EA9CBD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E123D33-5DBA-D62E-7CCA-19F389CE0965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8635635-D7D2-CC06-BFA5-9F31893DA4AC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491772E-38BA-D85A-EB3E-3F4D4DFBD3B9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7B284D-81D8-19FD-7206-D51206065624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5B1EEB7-457A-1E5A-DA9C-33765A8A1591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880CC1C-0ED0-4C6D-F18D-3FB2E625578B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712B4AB-01A4-1BCE-F167-762CC993B72F}"/>
              </a:ext>
            </a:extLst>
          </p:cNvPr>
          <p:cNvGrpSpPr/>
          <p:nvPr/>
        </p:nvGrpSpPr>
        <p:grpSpPr>
          <a:xfrm>
            <a:off x="5739197" y="-672083"/>
            <a:ext cx="7315338" cy="9053362"/>
            <a:chOff x="-310065" y="-4357601"/>
            <a:chExt cx="12583529" cy="15573202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A4F4FD9-A55F-D3D9-93F7-FB2DA9061B5E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AFB0915-5DD0-1F2E-CF08-8997300B75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CAD4698-B09A-C90C-3303-1B3B0A4EDE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F97EED53-14BE-E35E-7D21-6286EB2E1C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E7CC890-B843-0F72-3131-7801397962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F037E246-6534-8843-BCA4-04689160D9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A63E0D5-5D1D-ABAB-86AB-BC54270677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4A8EE0C1-62C2-9D15-3BFA-DCFAF4F326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EA2E8DC-959E-C947-71FC-598F06991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353C02C-0789-ABE9-3407-CB732D1AE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353079CF-CDDD-7460-499D-1A2E9A4F79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65705465-8F63-CFD2-C7C9-950D8521A2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E84F44F-D8C0-EFEF-8735-B04DABE4E5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3558229-1009-E9C6-9547-AFACBFFD94DF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999B74-6206-A7C8-F9F2-B3B8AE80F117}"/>
              </a:ext>
            </a:extLst>
          </p:cNvPr>
          <p:cNvGrpSpPr/>
          <p:nvPr/>
        </p:nvGrpSpPr>
        <p:grpSpPr>
          <a:xfrm rot="5400000">
            <a:off x="6100953" y="60709"/>
            <a:ext cx="6723352" cy="7809577"/>
            <a:chOff x="-249520" y="-4156364"/>
            <a:chExt cx="12507191" cy="15573202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7E6AAF-4424-8C95-E304-093A63FEFBA3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201CDA3-08AE-C692-DFE2-C4A2AD90004B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382C42F-454A-EC8F-FC04-9C1AB10FB099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812D206-AFF5-A602-BE0C-B9C3D9CDA447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4770975-C82F-E78A-2074-490EB5DF283E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6532B2B-82A6-F9E8-B2E5-AA08C4F755A6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556C914-87EA-A0D5-9C4B-512318DC6EB1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B405289-5000-A5F9-D9F8-ACCBDD522211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E84790E-4198-3621-C045-1A8138AA4C1C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03B3A1A-F504-D2B5-774B-24CD9FFC9E08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1F8CFAC-FF4A-365A-D0F4-FFAAB523F6C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1AC4E40-4665-6EBA-1838-5BDFB420219F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EAE708B3-EB41-B3C4-6E49-270B7768A8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55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842E13F-CD35-DB60-F37F-5148E9EAE22D}"/>
              </a:ext>
            </a:extLst>
          </p:cNvPr>
          <p:cNvCxnSpPr/>
          <p:nvPr/>
        </p:nvCxnSpPr>
        <p:spPr>
          <a:xfrm flipV="1">
            <a:off x="3290390" y="2456687"/>
            <a:ext cx="1814415" cy="18144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FC7F9BA-D8BA-8148-1AEB-377757C2B3A6}"/>
              </a:ext>
            </a:extLst>
          </p:cNvPr>
          <p:cNvCxnSpPr>
            <a:cxnSpLocks/>
          </p:cNvCxnSpPr>
          <p:nvPr/>
        </p:nvCxnSpPr>
        <p:spPr>
          <a:xfrm flipV="1">
            <a:off x="5735357" y="2430774"/>
            <a:ext cx="946224" cy="18144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A00E147-B8E0-EE34-E1AB-C8BCD7E610A6}"/>
              </a:ext>
            </a:extLst>
          </p:cNvPr>
          <p:cNvCxnSpPr>
            <a:cxnSpLocks/>
          </p:cNvCxnSpPr>
          <p:nvPr/>
        </p:nvCxnSpPr>
        <p:spPr>
          <a:xfrm flipV="1">
            <a:off x="7578193" y="2436749"/>
            <a:ext cx="625084" cy="18278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10B42E7-AAD8-4C2E-8F9E-7950F2F47C64}"/>
              </a:ext>
            </a:extLst>
          </p:cNvPr>
          <p:cNvCxnSpPr>
            <a:cxnSpLocks/>
          </p:cNvCxnSpPr>
          <p:nvPr/>
        </p:nvCxnSpPr>
        <p:spPr>
          <a:xfrm>
            <a:off x="5735358" y="4269014"/>
            <a:ext cx="61505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BEF5BD7-4D17-F581-65F0-F77A7A73A2CF}"/>
              </a:ext>
            </a:extLst>
          </p:cNvPr>
          <p:cNvCxnSpPr>
            <a:cxnSpLocks/>
          </p:cNvCxnSpPr>
          <p:nvPr/>
        </p:nvCxnSpPr>
        <p:spPr>
          <a:xfrm flipV="1">
            <a:off x="6367037" y="3659889"/>
            <a:ext cx="0" cy="61600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82EFEDA-6B29-1AB0-D5B6-5385CF85E09B}"/>
              </a:ext>
            </a:extLst>
          </p:cNvPr>
          <p:cNvCxnSpPr>
            <a:cxnSpLocks/>
          </p:cNvCxnSpPr>
          <p:nvPr/>
        </p:nvCxnSpPr>
        <p:spPr>
          <a:xfrm flipV="1">
            <a:off x="6375350" y="3067901"/>
            <a:ext cx="0" cy="59198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9E0190B-583C-1E28-6F82-EEDEA38B2E34}"/>
              </a:ext>
            </a:extLst>
          </p:cNvPr>
          <p:cNvSpPr txBox="1"/>
          <p:nvPr/>
        </p:nvSpPr>
        <p:spPr>
          <a:xfrm>
            <a:off x="5698862" y="4313742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93663BA-A576-6830-3E83-EFCDF8FBD76C}"/>
              </a:ext>
            </a:extLst>
          </p:cNvPr>
          <p:cNvSpPr txBox="1"/>
          <p:nvPr/>
        </p:nvSpPr>
        <p:spPr>
          <a:xfrm>
            <a:off x="6409381" y="3539746"/>
            <a:ext cx="118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2 up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70CCF3B-C6AF-47DF-D20B-7673CDC9C9B1}"/>
              </a:ext>
            </a:extLst>
          </p:cNvPr>
          <p:cNvCxnSpPr>
            <a:cxnSpLocks/>
          </p:cNvCxnSpPr>
          <p:nvPr/>
        </p:nvCxnSpPr>
        <p:spPr>
          <a:xfrm>
            <a:off x="7565316" y="4286501"/>
            <a:ext cx="61505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B06A731-A4ED-DFC9-2CD6-1884EE58CD62}"/>
              </a:ext>
            </a:extLst>
          </p:cNvPr>
          <p:cNvCxnSpPr>
            <a:cxnSpLocks/>
          </p:cNvCxnSpPr>
          <p:nvPr/>
        </p:nvCxnSpPr>
        <p:spPr>
          <a:xfrm flipV="1">
            <a:off x="8196995" y="3677376"/>
            <a:ext cx="0" cy="61600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7C2DD94-0801-9481-96A7-FE2868E3D29C}"/>
              </a:ext>
            </a:extLst>
          </p:cNvPr>
          <p:cNvCxnSpPr>
            <a:cxnSpLocks/>
          </p:cNvCxnSpPr>
          <p:nvPr/>
        </p:nvCxnSpPr>
        <p:spPr>
          <a:xfrm flipV="1">
            <a:off x="8205308" y="3085388"/>
            <a:ext cx="0" cy="59198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CC133BF-2564-23E3-8FFF-99AB783F15D3}"/>
              </a:ext>
            </a:extLst>
          </p:cNvPr>
          <p:cNvSpPr txBox="1"/>
          <p:nvPr/>
        </p:nvSpPr>
        <p:spPr>
          <a:xfrm>
            <a:off x="7528820" y="4331229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923B597-F593-A873-654C-7D2A24F2D332}"/>
              </a:ext>
            </a:extLst>
          </p:cNvPr>
          <p:cNvSpPr txBox="1"/>
          <p:nvPr/>
        </p:nvSpPr>
        <p:spPr>
          <a:xfrm>
            <a:off x="8239339" y="3257975"/>
            <a:ext cx="118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3 up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03C19DF-DF45-5560-340A-EA19E31E8327}"/>
              </a:ext>
            </a:extLst>
          </p:cNvPr>
          <p:cNvCxnSpPr>
            <a:cxnSpLocks/>
          </p:cNvCxnSpPr>
          <p:nvPr/>
        </p:nvCxnSpPr>
        <p:spPr>
          <a:xfrm flipV="1">
            <a:off x="8200412" y="2456687"/>
            <a:ext cx="0" cy="59198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AB0D578-AD83-B5DF-E43E-094E120A766E}"/>
              </a:ext>
            </a:extLst>
          </p:cNvPr>
          <p:cNvCxnSpPr>
            <a:cxnSpLocks/>
          </p:cNvCxnSpPr>
          <p:nvPr/>
        </p:nvCxnSpPr>
        <p:spPr>
          <a:xfrm>
            <a:off x="3293615" y="4287928"/>
            <a:ext cx="61505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6E2D6F7-15C3-77F3-2C9F-27E2F1CA3688}"/>
              </a:ext>
            </a:extLst>
          </p:cNvPr>
          <p:cNvCxnSpPr>
            <a:cxnSpLocks/>
          </p:cNvCxnSpPr>
          <p:nvPr/>
        </p:nvCxnSpPr>
        <p:spPr>
          <a:xfrm flipV="1">
            <a:off x="3925294" y="3678803"/>
            <a:ext cx="0" cy="61600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BEE5CAB2-1B99-490B-2C48-AB796A27827E}"/>
              </a:ext>
            </a:extLst>
          </p:cNvPr>
          <p:cNvSpPr txBox="1"/>
          <p:nvPr/>
        </p:nvSpPr>
        <p:spPr>
          <a:xfrm>
            <a:off x="3257119" y="4332656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678F699-9C34-C50A-1EA5-B3ED42C94806}"/>
              </a:ext>
            </a:extLst>
          </p:cNvPr>
          <p:cNvSpPr txBox="1"/>
          <p:nvPr/>
        </p:nvSpPr>
        <p:spPr>
          <a:xfrm>
            <a:off x="3943274" y="3876939"/>
            <a:ext cx="118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61B8D07-72B2-5431-92A8-80C1D2C6FE6E}"/>
                  </a:ext>
                </a:extLst>
              </p:cNvPr>
              <p:cNvSpPr txBox="1"/>
              <p:nvPr/>
            </p:nvSpPr>
            <p:spPr>
              <a:xfrm rot="19006035">
                <a:off x="3325487" y="2829461"/>
                <a:ext cx="14273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32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effectLst>
                    <a:glow rad="228600">
                      <a:schemeClr val="bg1">
                        <a:alpha val="9283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61B8D07-72B2-5431-92A8-80C1D2C6F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06035">
                <a:off x="3325487" y="2829461"/>
                <a:ext cx="1427378" cy="584775"/>
              </a:xfrm>
              <a:prstGeom prst="rect">
                <a:avLst/>
              </a:prstGeom>
              <a:blipFill>
                <a:blip r:embed="rId4"/>
                <a:stretch>
                  <a:fillRect t="-5357" r="-7895" b="-4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23C3460-98E2-07F5-0938-10AEB8C5434D}"/>
                  </a:ext>
                </a:extLst>
              </p:cNvPr>
              <p:cNvSpPr txBox="1"/>
              <p:nvPr/>
            </p:nvSpPr>
            <p:spPr>
              <a:xfrm rot="18079391">
                <a:off x="5264976" y="2924367"/>
                <a:ext cx="14273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32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effectLst>
                    <a:glow rad="228600">
                      <a:schemeClr val="bg1">
                        <a:alpha val="9283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23C3460-98E2-07F5-0938-10AEB8C54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079391">
                <a:off x="5264976" y="2924367"/>
                <a:ext cx="1427378" cy="584775"/>
              </a:xfrm>
              <a:prstGeom prst="rect">
                <a:avLst/>
              </a:prstGeom>
              <a:blipFill>
                <a:blip r:embed="rId5"/>
                <a:stretch>
                  <a:fillRect t="-4918" r="-9091" b="-4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D2809A7-04AA-F841-ACF4-14031E85A774}"/>
                  </a:ext>
                </a:extLst>
              </p:cNvPr>
              <p:cNvSpPr txBox="1"/>
              <p:nvPr/>
            </p:nvSpPr>
            <p:spPr>
              <a:xfrm rot="17287248">
                <a:off x="6977993" y="2951531"/>
                <a:ext cx="14273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>
                            <a:glow rad="228600">
                              <a:schemeClr val="bg1">
                                <a:alpha val="9283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32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effectLst>
                    <a:glow rad="228600">
                      <a:schemeClr val="bg1">
                        <a:alpha val="9283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D2809A7-04AA-F841-ACF4-14031E85A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287248">
                <a:off x="6977993" y="2951531"/>
                <a:ext cx="1427378" cy="584775"/>
              </a:xfrm>
              <a:prstGeom prst="rect">
                <a:avLst/>
              </a:prstGeom>
              <a:blipFill>
                <a:blip r:embed="rId6"/>
                <a:stretch>
                  <a:fillRect t="-6504" r="-9877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192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ini white boards online">
            <a:extLst>
              <a:ext uri="{FF2B5EF4-FFF2-40B4-BE49-F238E27FC236}">
                <a16:creationId xmlns:a16="http://schemas.microsoft.com/office/drawing/2014/main" id="{70FE0375-0DB5-D1AB-3C94-EF90B515A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7" y="288812"/>
            <a:ext cx="11199426" cy="592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4D21BE-A35C-43A3-D55E-E9C53AB80375}"/>
              </a:ext>
            </a:extLst>
          </p:cNvPr>
          <p:cNvSpPr txBox="1"/>
          <p:nvPr/>
        </p:nvSpPr>
        <p:spPr>
          <a:xfrm>
            <a:off x="3069771" y="1676011"/>
            <a:ext cx="405591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</a:t>
            </a:r>
          </a:p>
        </p:txBody>
      </p:sp>
    </p:spTree>
    <p:extLst>
      <p:ext uri="{BB962C8B-B14F-4D97-AF65-F5344CB8AC3E}">
        <p14:creationId xmlns:p14="http://schemas.microsoft.com/office/powerpoint/2010/main" val="439552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adeint 1">
            <a:extLst>
              <a:ext uri="{FF2B5EF4-FFF2-40B4-BE49-F238E27FC236}">
                <a16:creationId xmlns:a16="http://schemas.microsoft.com/office/drawing/2014/main" id="{AC45053E-337C-CD0A-BDEF-845A48F355CD}"/>
              </a:ext>
            </a:extLst>
          </p:cNvPr>
          <p:cNvGrpSpPr/>
          <p:nvPr/>
        </p:nvGrpSpPr>
        <p:grpSpPr>
          <a:xfrm>
            <a:off x="3584995" y="594013"/>
            <a:ext cx="4877315" cy="5120951"/>
            <a:chOff x="1055081" y="1965613"/>
            <a:chExt cx="2206043" cy="2316241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8FF9D49-5B08-433A-4DE7-D325DE49EED7}"/>
                </a:ext>
              </a:extLst>
            </p:cNvPr>
            <p:cNvSpPr/>
            <p:nvPr/>
          </p:nvSpPr>
          <p:spPr>
            <a:xfrm>
              <a:off x="1065620" y="196561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adient 1">
              <a:extLst>
                <a:ext uri="{FF2B5EF4-FFF2-40B4-BE49-F238E27FC236}">
                  <a16:creationId xmlns:a16="http://schemas.microsoft.com/office/drawing/2014/main" id="{9ACB3478-AAAF-67D1-9A40-8E75AACB71BE}"/>
                </a:ext>
              </a:extLst>
            </p:cNvPr>
            <p:cNvGrpSpPr/>
            <p:nvPr/>
          </p:nvGrpSpPr>
          <p:grpSpPr>
            <a:xfrm>
              <a:off x="1055081" y="1969474"/>
              <a:ext cx="2204296" cy="2312380"/>
              <a:chOff x="1055081" y="1969474"/>
              <a:chExt cx="2204296" cy="231238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D96BA34-FFAC-9912-0A7D-5B729C0E6143}"/>
                  </a:ext>
                </a:extLst>
              </p:cNvPr>
              <p:cNvGrpSpPr/>
              <p:nvPr/>
            </p:nvGrpSpPr>
            <p:grpSpPr>
              <a:xfrm>
                <a:off x="1055081" y="1969477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E420A48-1C54-C264-6369-FDC40D59FD58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5" name="Straight Connector 4">
                    <a:extLst>
                      <a:ext uri="{FF2B5EF4-FFF2-40B4-BE49-F238E27FC236}">
                        <a16:creationId xmlns:a16="http://schemas.microsoft.com/office/drawing/2014/main" id="{92791AD4-91DA-32CD-3D5A-0138D7E3DC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Straight Connector 5">
                    <a:extLst>
                      <a:ext uri="{FF2B5EF4-FFF2-40B4-BE49-F238E27FC236}">
                        <a16:creationId xmlns:a16="http://schemas.microsoft.com/office/drawing/2014/main" id="{A782EEBA-85FD-7267-2A2D-EA4ABF2D42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8BE698D-4417-A1AF-7F8B-6641761DFF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Straight Connector 7">
                    <a:extLst>
                      <a:ext uri="{FF2B5EF4-FFF2-40B4-BE49-F238E27FC236}">
                        <a16:creationId xmlns:a16="http://schemas.microsoft.com/office/drawing/2014/main" id="{1C9CB32C-826A-E3F5-4950-052BBCA162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5AF17AFC-6384-3FE9-831D-16E5CC1AD4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E074D79C-B887-A81C-43F4-A37C49B6FAA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29CD557C-5AEF-EDFE-BE6B-728108099A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75211378-EDAB-288E-5C66-023582D480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3826832-B8A1-1B02-58FE-19BC9CC94AC8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F6DACA06-8F56-61F3-9BB0-9A41C47CD9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37AC89B6-C839-9C4B-F37D-41FE105D35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7A80D330-CD5F-D4B9-BD51-3A76713146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E3BD51AF-0C53-26A1-AB8A-9ED36C5413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F878DF2C-BFB1-8031-ED4A-B26C733154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DE5D2670-AE35-D64D-6AA7-49A94177BC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9D629096-0C83-46E1-4EA8-31CF6B0EF3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89F18648-0703-ED5D-269C-5A792542AF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35446D70-075C-223F-F144-167DAC2DDA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871" y="1969474"/>
                <a:ext cx="2195505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adient 5">
            <a:extLst>
              <a:ext uri="{FF2B5EF4-FFF2-40B4-BE49-F238E27FC236}">
                <a16:creationId xmlns:a16="http://schemas.microsoft.com/office/drawing/2014/main" id="{AE41EA02-6118-590B-F10F-4DB6817F7D15}"/>
              </a:ext>
            </a:extLst>
          </p:cNvPr>
          <p:cNvGrpSpPr/>
          <p:nvPr/>
        </p:nvGrpSpPr>
        <p:grpSpPr>
          <a:xfrm>
            <a:off x="4133003" y="12815119"/>
            <a:ext cx="2214911" cy="2326153"/>
            <a:chOff x="8641944" y="1955698"/>
            <a:chExt cx="2214911" cy="2326153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2DB50C4-3063-4727-F0FD-1D62C9F34F61}"/>
                </a:ext>
              </a:extLst>
            </p:cNvPr>
            <p:cNvSpPr/>
            <p:nvPr/>
          </p:nvSpPr>
          <p:spPr>
            <a:xfrm>
              <a:off x="8661351" y="1955698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1" name="Gradient 5">
              <a:extLst>
                <a:ext uri="{FF2B5EF4-FFF2-40B4-BE49-F238E27FC236}">
                  <a16:creationId xmlns:a16="http://schemas.microsoft.com/office/drawing/2014/main" id="{EC1EC80C-E392-9333-AD3E-8F3FD1A2736B}"/>
                </a:ext>
              </a:extLst>
            </p:cNvPr>
            <p:cNvGrpSpPr/>
            <p:nvPr/>
          </p:nvGrpSpPr>
          <p:grpSpPr>
            <a:xfrm>
              <a:off x="8641944" y="1964117"/>
              <a:ext cx="2204296" cy="2317734"/>
              <a:chOff x="8641944" y="1964117"/>
              <a:chExt cx="2204296" cy="231773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4540F178-E8BD-F3DC-9152-F25AD08C4096}"/>
                  </a:ext>
                </a:extLst>
              </p:cNvPr>
              <p:cNvGrpSpPr/>
              <p:nvPr/>
            </p:nvGrpSpPr>
            <p:grpSpPr>
              <a:xfrm>
                <a:off x="8641944" y="1969474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C85123A3-0214-1C49-14E5-20F72C08D1A5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238A7D5A-C920-E3E1-A13A-A4756278ED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3B733B42-7125-0FBC-0CED-0C3558B917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0C969E32-2125-BF8F-F287-53A9A938EB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719C1235-A9E8-8FE0-656C-4C1560E586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B9CC34D-FC96-5FAF-DA7C-61C9070EA8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D40A7AC8-9CD2-9010-3A8C-5FAE5FE319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64ECD64E-E613-E33F-BBF7-11533945CB3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0163A406-6E88-5B5A-F1BF-2EBBA00046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17814F8E-9067-63D8-8263-99F1DA394C47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A03E8EBE-2C87-902E-C871-6A4E28F370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D20835B3-2F1B-351F-78C4-8BFD5C3BF2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9965E665-9743-6C8A-EECE-CD8AAAD1A6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1A03A7ED-67C5-D77F-F490-9FC831F10E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F6813421-AF67-4E90-4828-9EDE5A03E4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C50E62D3-B82A-402B-E272-145B388637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BC45B823-B3BB-8C3F-AE30-CCFCD2C006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8CE01EC1-FBDB-F359-0882-DBE2D7E251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588CA2C6-D3F5-558A-F499-B3CC031DF4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33496" y="1964117"/>
                <a:ext cx="428629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adient 7">
            <a:extLst>
              <a:ext uri="{FF2B5EF4-FFF2-40B4-BE49-F238E27FC236}">
                <a16:creationId xmlns:a16="http://schemas.microsoft.com/office/drawing/2014/main" id="{AB507A1F-77B2-E2FA-D3F6-DA54F6000333}"/>
              </a:ext>
            </a:extLst>
          </p:cNvPr>
          <p:cNvGrpSpPr/>
          <p:nvPr/>
        </p:nvGrpSpPr>
        <p:grpSpPr>
          <a:xfrm>
            <a:off x="8572195" y="8759597"/>
            <a:ext cx="2204709" cy="2317690"/>
            <a:chOff x="3601838" y="1964117"/>
            <a:chExt cx="2204709" cy="2317690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7475666-7BFB-42DA-5F50-79F5316B98B2}"/>
                </a:ext>
              </a:extLst>
            </p:cNvPr>
            <p:cNvSpPr/>
            <p:nvPr/>
          </p:nvSpPr>
          <p:spPr>
            <a:xfrm>
              <a:off x="3601838" y="196943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4" name="Gradient 7">
              <a:extLst>
                <a:ext uri="{FF2B5EF4-FFF2-40B4-BE49-F238E27FC236}">
                  <a16:creationId xmlns:a16="http://schemas.microsoft.com/office/drawing/2014/main" id="{531F620C-0968-5F46-BA98-5046F6C8F9D3}"/>
                </a:ext>
              </a:extLst>
            </p:cNvPr>
            <p:cNvGrpSpPr/>
            <p:nvPr/>
          </p:nvGrpSpPr>
          <p:grpSpPr>
            <a:xfrm>
              <a:off x="3602251" y="1964117"/>
              <a:ext cx="2204296" cy="2312382"/>
              <a:chOff x="3602251" y="1964117"/>
              <a:chExt cx="2204296" cy="231238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A71E08C-15F3-1727-BAEE-A014CBC74786}"/>
                  </a:ext>
                </a:extLst>
              </p:cNvPr>
              <p:cNvGrpSpPr/>
              <p:nvPr/>
            </p:nvGrpSpPr>
            <p:grpSpPr>
              <a:xfrm>
                <a:off x="3602251" y="1964122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850B59FE-C6D3-48EA-912A-733B24D3FBD3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0CD1811A-024A-2CBA-4FBB-20609E3AA7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A945F638-D810-03EA-FA3A-2A952BF1CF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290E2C2-2C0F-40F5-F59B-46822E523B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09548A74-933D-FCC3-5000-CC7AB76873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54CC75FC-2869-2DF8-3E6A-BBF8F6C108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C20F9E5F-48C2-B8E7-876C-0BF87234D7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3C4110B9-C402-5E30-3319-8E706AE61A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F914249E-81A6-DC9D-487C-CD572A2B8E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E78C592-12FD-4508-24DE-33BE382435E2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CA792A71-DBDC-C764-12F6-5571FEE4E8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BE730839-7C98-CEF3-AE32-AA8CBD7078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68D79EC6-4A34-6843-F7A9-B0622FDB0C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92709A06-AE4C-398C-33D3-00EE3FF55D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0F8996BF-A896-040A-D5F9-1BD0FB9176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8B86A32C-1C59-378D-7D3F-B59B9544E0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D9C99953-2E6A-CFBB-38CF-DAE6BEA1DB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393AAF9A-8435-EFDA-89F9-3A03E1C331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DAB828E-0A48-5911-1C72-1A49384F9DA5}"/>
                  </a:ext>
                </a:extLst>
              </p:cNvPr>
              <p:cNvCxnSpPr/>
              <p:nvPr/>
            </p:nvCxnSpPr>
            <p:spPr>
              <a:xfrm flipV="1">
                <a:off x="4551972" y="1964117"/>
                <a:ext cx="313643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Gradient 2">
            <a:extLst>
              <a:ext uri="{FF2B5EF4-FFF2-40B4-BE49-F238E27FC236}">
                <a16:creationId xmlns:a16="http://schemas.microsoft.com/office/drawing/2014/main" id="{7031A787-A6D9-BD6A-60D1-A658A08DC65D}"/>
              </a:ext>
            </a:extLst>
          </p:cNvPr>
          <p:cNvGrpSpPr/>
          <p:nvPr/>
        </p:nvGrpSpPr>
        <p:grpSpPr>
          <a:xfrm>
            <a:off x="9133114" y="11995616"/>
            <a:ext cx="2208204" cy="2327236"/>
            <a:chOff x="6141587" y="1949260"/>
            <a:chExt cx="2208204" cy="2327236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42B3434C-EA8D-AE64-8DE0-6021669D7DD2}"/>
                </a:ext>
              </a:extLst>
            </p:cNvPr>
            <p:cNvSpPr/>
            <p:nvPr/>
          </p:nvSpPr>
          <p:spPr>
            <a:xfrm>
              <a:off x="6141587" y="1949260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adient 2">
              <a:extLst>
                <a:ext uri="{FF2B5EF4-FFF2-40B4-BE49-F238E27FC236}">
                  <a16:creationId xmlns:a16="http://schemas.microsoft.com/office/drawing/2014/main" id="{DC770749-907D-CA63-1361-720076C2C7C5}"/>
                </a:ext>
              </a:extLst>
            </p:cNvPr>
            <p:cNvGrpSpPr/>
            <p:nvPr/>
          </p:nvGrpSpPr>
          <p:grpSpPr>
            <a:xfrm>
              <a:off x="6145495" y="1964117"/>
              <a:ext cx="2204296" cy="2312379"/>
              <a:chOff x="3573018" y="1969474"/>
              <a:chExt cx="2204296" cy="231237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1A321CF-7BB8-15D4-48F3-799CE8EF469A}"/>
                  </a:ext>
                </a:extLst>
              </p:cNvPr>
              <p:cNvGrpSpPr/>
              <p:nvPr/>
            </p:nvGrpSpPr>
            <p:grpSpPr>
              <a:xfrm>
                <a:off x="3573018" y="1969476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B62E4E66-B383-6597-90CD-4759D54D3E76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477C7E8A-253F-1BEB-1CA3-FD907A13DD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413DA14E-2D52-2A0B-59F4-70A94A3689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5E2469C9-A3D0-3265-A391-C9FB3A42E2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253A334C-0486-8415-0252-66F8FE421D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EF511DCB-FEAE-BBA6-BDB7-9668DF23B5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BEFCE436-5C66-7CBA-A322-8D5BB56466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67275FA1-0A0E-A778-E1B2-800D529BEA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38D9D18F-3618-083D-CDE4-AE1A178E41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3E18323-6009-D489-996B-A76CC8AFEDE4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5112F129-BCDB-2600-00D6-BAECD2DFF8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63B929FD-2D71-75CD-1905-BD97295CC7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FA6DC2B7-2DBA-6645-4E5A-BB356E8627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DC45EDDC-E835-94FB-D7E4-4F7E401DCB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D5272FF3-F390-B14A-4CCC-9177B2F7CD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C1861477-D21C-4BDA-D0FD-4E962AB95A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F1500177-D0A6-E3F8-2392-C11C746F9B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D3628CCF-6755-FBFB-4A13-22E3EBD0F7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D6EA8197-3B2B-8104-9D4C-5F3FB5679A49}"/>
                  </a:ext>
                </a:extLst>
              </p:cNvPr>
              <p:cNvCxnSpPr/>
              <p:nvPr/>
            </p:nvCxnSpPr>
            <p:spPr>
              <a:xfrm flipV="1">
                <a:off x="4209096" y="1969474"/>
                <a:ext cx="1119042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550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44937-21EF-17C8-C987-96BE3B0D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adient 7">
            <a:extLst>
              <a:ext uri="{FF2B5EF4-FFF2-40B4-BE49-F238E27FC236}">
                <a16:creationId xmlns:a16="http://schemas.microsoft.com/office/drawing/2014/main" id="{9B83A7B2-06CF-87E4-FBA0-3A44B44012FE}"/>
              </a:ext>
            </a:extLst>
          </p:cNvPr>
          <p:cNvGrpSpPr/>
          <p:nvPr/>
        </p:nvGrpSpPr>
        <p:grpSpPr>
          <a:xfrm>
            <a:off x="3445024" y="301397"/>
            <a:ext cx="5700791" cy="5992930"/>
            <a:chOff x="3601838" y="1964117"/>
            <a:chExt cx="2204709" cy="2317690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6F4B25D-E3C0-9A69-4D9E-538C847BAA1B}"/>
                </a:ext>
              </a:extLst>
            </p:cNvPr>
            <p:cNvSpPr/>
            <p:nvPr/>
          </p:nvSpPr>
          <p:spPr>
            <a:xfrm>
              <a:off x="3601838" y="196943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4" name="Gradient 7">
              <a:extLst>
                <a:ext uri="{FF2B5EF4-FFF2-40B4-BE49-F238E27FC236}">
                  <a16:creationId xmlns:a16="http://schemas.microsoft.com/office/drawing/2014/main" id="{FA4F0C45-A185-23E0-9FC3-B00E6ED459B7}"/>
                </a:ext>
              </a:extLst>
            </p:cNvPr>
            <p:cNvGrpSpPr/>
            <p:nvPr/>
          </p:nvGrpSpPr>
          <p:grpSpPr>
            <a:xfrm>
              <a:off x="3602251" y="1964117"/>
              <a:ext cx="2204296" cy="2312382"/>
              <a:chOff x="3602251" y="1964117"/>
              <a:chExt cx="2204296" cy="231238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D1C5767F-B3C0-FE45-9B3F-178BF2D10BCC}"/>
                  </a:ext>
                </a:extLst>
              </p:cNvPr>
              <p:cNvGrpSpPr/>
              <p:nvPr/>
            </p:nvGrpSpPr>
            <p:grpSpPr>
              <a:xfrm>
                <a:off x="3602251" y="1964122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12D9AAA6-1547-7693-F2C1-90D654E89E83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928D0420-C939-1C55-F890-7E8B2A2FB6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F49C841F-FF78-76E6-C26C-CC77960573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700A01A1-6436-C889-0AF4-28A283EA7D1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AFF0B7EA-6C3F-819F-2968-9395EF9E11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11D8975F-C3C3-1FFD-4538-664519AF7D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10E2255E-66E2-4824-34BC-1DFB87FA1B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4599F9C6-A74D-151C-0886-C29EF0FEA8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9D1BFAAF-5509-6837-7B9B-CBC5E48CA9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01AAEC3F-2071-E2DD-EE1F-7D68D9BAC3C5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8DA94B4D-C0E4-0CC2-014E-E7B62B109D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D12EEBF5-965B-F62F-4557-846AAA471F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E17A4447-DF74-2A72-5EF0-DD01ABB8AF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44B6A150-4BEC-0DA7-DE89-6E4A3C5D75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EF52E41C-2BF3-7ADD-B124-E9E687C78E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C9A85F88-4E6F-04DA-404A-892815F9E2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79F9D7BF-B226-AE51-89C0-214B20D0D5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46A2AF79-4F91-99DF-C668-3961DEAF99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94F7DF2E-B89B-4653-7FC5-3F210C5CF717}"/>
                  </a:ext>
                </a:extLst>
              </p:cNvPr>
              <p:cNvCxnSpPr/>
              <p:nvPr/>
            </p:nvCxnSpPr>
            <p:spPr>
              <a:xfrm flipV="1">
                <a:off x="4551972" y="1964117"/>
                <a:ext cx="313643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Gradient 2">
            <a:extLst>
              <a:ext uri="{FF2B5EF4-FFF2-40B4-BE49-F238E27FC236}">
                <a16:creationId xmlns:a16="http://schemas.microsoft.com/office/drawing/2014/main" id="{08A318A5-31C7-DE7E-9207-443FB36E38E1}"/>
              </a:ext>
            </a:extLst>
          </p:cNvPr>
          <p:cNvGrpSpPr/>
          <p:nvPr/>
        </p:nvGrpSpPr>
        <p:grpSpPr>
          <a:xfrm>
            <a:off x="9133114" y="11995616"/>
            <a:ext cx="2208204" cy="2327236"/>
            <a:chOff x="6141587" y="1949260"/>
            <a:chExt cx="2208204" cy="2327236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36E7A0E-EFF6-9DB5-CACC-B39EC743EC4D}"/>
                </a:ext>
              </a:extLst>
            </p:cNvPr>
            <p:cNvSpPr/>
            <p:nvPr/>
          </p:nvSpPr>
          <p:spPr>
            <a:xfrm>
              <a:off x="6141587" y="1949260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adient 2">
              <a:extLst>
                <a:ext uri="{FF2B5EF4-FFF2-40B4-BE49-F238E27FC236}">
                  <a16:creationId xmlns:a16="http://schemas.microsoft.com/office/drawing/2014/main" id="{FA703BDE-F62E-99B4-CCC2-0EB9B2719D00}"/>
                </a:ext>
              </a:extLst>
            </p:cNvPr>
            <p:cNvGrpSpPr/>
            <p:nvPr/>
          </p:nvGrpSpPr>
          <p:grpSpPr>
            <a:xfrm>
              <a:off x="6145495" y="1964117"/>
              <a:ext cx="2204296" cy="2312379"/>
              <a:chOff x="3573018" y="1969474"/>
              <a:chExt cx="2204296" cy="231237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52DB24B-91E1-15B6-0A8E-C906ECE6E0B2}"/>
                  </a:ext>
                </a:extLst>
              </p:cNvPr>
              <p:cNvGrpSpPr/>
              <p:nvPr/>
            </p:nvGrpSpPr>
            <p:grpSpPr>
              <a:xfrm>
                <a:off x="3573018" y="1969476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857BA896-D683-DF27-1E68-DDE3682D2BD0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86C427D3-3973-A927-4F0A-FEACC9BE87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547D3F6B-53C2-E0ED-07A8-01DE5FE42A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9F62A116-BA6D-2076-8D7A-334900502A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A01D3723-0F73-365C-9BD3-F9D3BD99B1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B860A6C0-B18F-3729-2BF1-E73225EF64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993072F4-4CB9-FDF6-BB53-B2DA155D823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EA277B75-3E37-C9DE-B281-2F18DD28FB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1A9C06F1-90FB-E56B-C015-031CDE5403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179788E-C98D-46C1-ACD4-2A1E4A845C6C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E3A83124-C590-8877-BD64-C7495C12C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D13EDD77-0A6F-2F49-9BB3-BAE38943FA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30FB5C9F-4DF4-D8BD-C5B0-30260735B1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3A2D0CE4-50B2-991A-B16B-6ACF1DA1E3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B00C8D0B-E325-177E-17EE-2763AC2AEB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D6EFBB63-16C4-AB9A-9078-89D9F4D53C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B45AAC35-DDF4-1474-EE42-CE4325A50C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699A6487-334E-35B8-8E1F-5578431747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9014EF55-1162-C2A1-A605-8D3601763C6B}"/>
                  </a:ext>
                </a:extLst>
              </p:cNvPr>
              <p:cNvCxnSpPr/>
              <p:nvPr/>
            </p:nvCxnSpPr>
            <p:spPr>
              <a:xfrm flipV="1">
                <a:off x="4209096" y="1969474"/>
                <a:ext cx="1119042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31815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F333F-790A-917C-7974-038793AE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adient 5">
            <a:extLst>
              <a:ext uri="{FF2B5EF4-FFF2-40B4-BE49-F238E27FC236}">
                <a16:creationId xmlns:a16="http://schemas.microsoft.com/office/drawing/2014/main" id="{B0CDDF30-5B2C-9324-D7D6-B4E39DAF4475}"/>
              </a:ext>
            </a:extLst>
          </p:cNvPr>
          <p:cNvGrpSpPr/>
          <p:nvPr/>
        </p:nvGrpSpPr>
        <p:grpSpPr>
          <a:xfrm>
            <a:off x="3285312" y="477148"/>
            <a:ext cx="5621375" cy="5903704"/>
            <a:chOff x="8641944" y="1955698"/>
            <a:chExt cx="2214911" cy="2326153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0344485-2CBC-27D6-57DD-846546D22487}"/>
                </a:ext>
              </a:extLst>
            </p:cNvPr>
            <p:cNvSpPr/>
            <p:nvPr/>
          </p:nvSpPr>
          <p:spPr>
            <a:xfrm>
              <a:off x="8661351" y="1955698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1" name="Gradient 5">
              <a:extLst>
                <a:ext uri="{FF2B5EF4-FFF2-40B4-BE49-F238E27FC236}">
                  <a16:creationId xmlns:a16="http://schemas.microsoft.com/office/drawing/2014/main" id="{CAAB7EA5-DA47-CADD-59EA-2F80A586FB89}"/>
                </a:ext>
              </a:extLst>
            </p:cNvPr>
            <p:cNvGrpSpPr/>
            <p:nvPr/>
          </p:nvGrpSpPr>
          <p:grpSpPr>
            <a:xfrm>
              <a:off x="8641944" y="1964117"/>
              <a:ext cx="2204296" cy="2317734"/>
              <a:chOff x="8641944" y="1964117"/>
              <a:chExt cx="2204296" cy="231773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D3C197E-A2DE-A3C0-C841-AE247D04C88B}"/>
                  </a:ext>
                </a:extLst>
              </p:cNvPr>
              <p:cNvGrpSpPr/>
              <p:nvPr/>
            </p:nvGrpSpPr>
            <p:grpSpPr>
              <a:xfrm>
                <a:off x="8641944" y="1969474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E0060781-593B-B278-6339-9C34D6570AF6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9F421C1A-3121-5142-2927-A08EBAF75A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5EBAE3C5-6D01-82FA-0656-901EE7B664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6B57BE91-4FC9-0ED2-2739-8BD8C3646A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5C53F61E-EEC4-DFE8-DB3B-C48946060C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E769D78-D822-DF54-AECE-70E56E8936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41BB46DB-4DA5-C1F4-27D0-162C682801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4B2EDAB6-6056-65A4-9520-89AE2CB8F7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01CB03C0-14A5-8856-D50C-748EB419E85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5C24D10F-D590-F024-1556-90B3C3CB165A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674A7FDA-E593-8A10-7C27-98E0AB7F96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E648FE14-8ECB-3668-9BE3-652496C03E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7BDF38F9-FF76-7046-F47B-BD8C99DFF5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A9841EC6-D4B6-8E79-3798-3249C435EA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93BE0DF0-C8C7-1274-C422-2E0490218F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9AB0CCE3-B8C3-7152-E099-A4E9B0D8D3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107EC648-2D19-D4D2-B9B8-EAF827BC0B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66FA06B-5719-E15E-3DEC-402EB0AAEC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B39AF20-1388-FD31-EECD-2B3AAFB6E5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33496" y="1964117"/>
                <a:ext cx="428629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adient 7">
            <a:extLst>
              <a:ext uri="{FF2B5EF4-FFF2-40B4-BE49-F238E27FC236}">
                <a16:creationId xmlns:a16="http://schemas.microsoft.com/office/drawing/2014/main" id="{9E3D0457-A54E-0389-6C9D-6E93DE036B96}"/>
              </a:ext>
            </a:extLst>
          </p:cNvPr>
          <p:cNvGrpSpPr/>
          <p:nvPr/>
        </p:nvGrpSpPr>
        <p:grpSpPr>
          <a:xfrm>
            <a:off x="8572195" y="8759597"/>
            <a:ext cx="2204709" cy="2317690"/>
            <a:chOff x="3601838" y="1964117"/>
            <a:chExt cx="2204709" cy="2317690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B328FB5-5306-4EE6-5622-8D3D8858048E}"/>
                </a:ext>
              </a:extLst>
            </p:cNvPr>
            <p:cNvSpPr/>
            <p:nvPr/>
          </p:nvSpPr>
          <p:spPr>
            <a:xfrm>
              <a:off x="3601838" y="196943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4" name="Gradient 7">
              <a:extLst>
                <a:ext uri="{FF2B5EF4-FFF2-40B4-BE49-F238E27FC236}">
                  <a16:creationId xmlns:a16="http://schemas.microsoft.com/office/drawing/2014/main" id="{E62B50CF-F402-2CAD-C6FC-5C9D84E8936A}"/>
                </a:ext>
              </a:extLst>
            </p:cNvPr>
            <p:cNvGrpSpPr/>
            <p:nvPr/>
          </p:nvGrpSpPr>
          <p:grpSpPr>
            <a:xfrm>
              <a:off x="3602251" y="1964117"/>
              <a:ext cx="2204296" cy="2312382"/>
              <a:chOff x="3602251" y="1964117"/>
              <a:chExt cx="2204296" cy="231238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C9B3DA2-3776-B482-A386-BAC8717D0FD8}"/>
                  </a:ext>
                </a:extLst>
              </p:cNvPr>
              <p:cNvGrpSpPr/>
              <p:nvPr/>
            </p:nvGrpSpPr>
            <p:grpSpPr>
              <a:xfrm>
                <a:off x="3602251" y="1964122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62384A37-AA88-D614-0C29-74C9E23C3996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BFD08568-5997-1BAC-8523-6FAD84CDA2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C7F305CD-3CF8-E4A2-C3A3-F44DB7A04F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8CE7CA34-99CD-80D8-9476-8CC038577D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C66B790F-AD96-D7FA-82B9-63390F1D91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E3AD0B95-C491-6A60-71D8-17E718914B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2D868961-23A3-62E0-55DC-3746C08388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D55639D7-D589-5BE3-5C89-A605A69CAA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91FFA30E-DC39-74F1-EBE3-EE34310232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41FBC8CC-029F-ED84-33FC-A588649E486B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B1BA7142-9855-1F17-1280-00D0AE0096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58EFE6F8-1C22-5BB0-EC5A-05EF29534C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23DE619C-A928-0449-AF73-FEFC117133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0E7CCD4E-8EB0-1022-58A9-C0BBCAD7FA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42189EA5-7918-49B9-4F8E-ABB923663D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6228EEEC-0618-D479-FFDD-24F00FF3DB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2188544A-0C82-7E14-F232-CD155B14BB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048B9E48-65DD-0D74-3CF6-49CA919F60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6B6A218E-3D70-1AD1-F2AA-D3A23E176C19}"/>
                  </a:ext>
                </a:extLst>
              </p:cNvPr>
              <p:cNvCxnSpPr/>
              <p:nvPr/>
            </p:nvCxnSpPr>
            <p:spPr>
              <a:xfrm flipV="1">
                <a:off x="4551972" y="1964117"/>
                <a:ext cx="313643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Gradient 2">
            <a:extLst>
              <a:ext uri="{FF2B5EF4-FFF2-40B4-BE49-F238E27FC236}">
                <a16:creationId xmlns:a16="http://schemas.microsoft.com/office/drawing/2014/main" id="{47282081-6BAE-D991-7B0D-7DF2D0A9D607}"/>
              </a:ext>
            </a:extLst>
          </p:cNvPr>
          <p:cNvGrpSpPr/>
          <p:nvPr/>
        </p:nvGrpSpPr>
        <p:grpSpPr>
          <a:xfrm>
            <a:off x="9133114" y="11995616"/>
            <a:ext cx="2208204" cy="2327236"/>
            <a:chOff x="6141587" y="1949260"/>
            <a:chExt cx="2208204" cy="2327236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A1FB0CC-E8C0-A046-276F-9494468D3174}"/>
                </a:ext>
              </a:extLst>
            </p:cNvPr>
            <p:cNvSpPr/>
            <p:nvPr/>
          </p:nvSpPr>
          <p:spPr>
            <a:xfrm>
              <a:off x="6141587" y="1949260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adient 2">
              <a:extLst>
                <a:ext uri="{FF2B5EF4-FFF2-40B4-BE49-F238E27FC236}">
                  <a16:creationId xmlns:a16="http://schemas.microsoft.com/office/drawing/2014/main" id="{55DFCD14-CB6E-890D-CF9F-92D5245409CA}"/>
                </a:ext>
              </a:extLst>
            </p:cNvPr>
            <p:cNvGrpSpPr/>
            <p:nvPr/>
          </p:nvGrpSpPr>
          <p:grpSpPr>
            <a:xfrm>
              <a:off x="6145495" y="1964117"/>
              <a:ext cx="2204296" cy="2312379"/>
              <a:chOff x="3573018" y="1969474"/>
              <a:chExt cx="2204296" cy="231237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CEC8B48A-68EE-74DA-7599-E23DEF5E3598}"/>
                  </a:ext>
                </a:extLst>
              </p:cNvPr>
              <p:cNvGrpSpPr/>
              <p:nvPr/>
            </p:nvGrpSpPr>
            <p:grpSpPr>
              <a:xfrm>
                <a:off x="3573018" y="1969476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C1FEACC-4854-07D5-7D9F-DC3B71AB0D9A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661B3BD6-5913-06ED-9827-2278C3FF03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9FD9B0F1-5E42-ABE0-7AD8-D4D3E5F136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8D51D3DD-B4D2-4505-1D7C-DF018DAED6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618B8039-B177-DBE7-00AA-179DD5AD4E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FC640BD0-AECD-C938-C625-44EC971369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BD151B9D-D73D-3F0E-1635-8DC1C86DC7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384F0A59-6FB8-AFB5-C2C1-9E0A0478A0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6321A86E-E6DA-3E93-14AE-2A301F9FFF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1FCDA12-5FE3-2EE6-6629-341B2F9BD10D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DCA6C21B-AE96-8678-C510-DCD608961B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F6C16BA7-DCB5-B9C4-8A91-3850028A20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2CB76F7B-7AF2-5F95-AE56-31404B6258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F8FA9B3E-C2E1-3408-AD11-4BB85E2AA0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72418610-AFB5-F574-B204-A863586AED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4C735CE9-BA4A-294B-B386-7192CEAB3D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60C35C12-8BEE-0FFD-0B13-F6CD2A5FE4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E8D31A6F-3984-29D6-9ACC-79A7746F93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066739C-20A9-C859-97F6-E29001C2359A}"/>
                  </a:ext>
                </a:extLst>
              </p:cNvPr>
              <p:cNvCxnSpPr/>
              <p:nvPr/>
            </p:nvCxnSpPr>
            <p:spPr>
              <a:xfrm flipV="1">
                <a:off x="4209096" y="1969474"/>
                <a:ext cx="1119042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45083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3376B-1D88-8763-220B-E15D8E959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adient 2">
            <a:extLst>
              <a:ext uri="{FF2B5EF4-FFF2-40B4-BE49-F238E27FC236}">
                <a16:creationId xmlns:a16="http://schemas.microsoft.com/office/drawing/2014/main" id="{FBBEDEFE-A94C-B771-6255-698B9E6BC0D9}"/>
              </a:ext>
            </a:extLst>
          </p:cNvPr>
          <p:cNvGrpSpPr/>
          <p:nvPr/>
        </p:nvGrpSpPr>
        <p:grpSpPr>
          <a:xfrm>
            <a:off x="3386527" y="573475"/>
            <a:ext cx="5418945" cy="5711050"/>
            <a:chOff x="6141587" y="1949260"/>
            <a:chExt cx="2208204" cy="2327236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0AA9FE5-DFC6-0650-4E2E-357AAB54E493}"/>
                </a:ext>
              </a:extLst>
            </p:cNvPr>
            <p:cNvSpPr/>
            <p:nvPr/>
          </p:nvSpPr>
          <p:spPr>
            <a:xfrm>
              <a:off x="6141587" y="1949260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adient 2">
              <a:extLst>
                <a:ext uri="{FF2B5EF4-FFF2-40B4-BE49-F238E27FC236}">
                  <a16:creationId xmlns:a16="http://schemas.microsoft.com/office/drawing/2014/main" id="{201864EA-305A-4F25-C8E9-42F5DA25D0D2}"/>
                </a:ext>
              </a:extLst>
            </p:cNvPr>
            <p:cNvGrpSpPr/>
            <p:nvPr/>
          </p:nvGrpSpPr>
          <p:grpSpPr>
            <a:xfrm>
              <a:off x="6145495" y="1964117"/>
              <a:ext cx="2204296" cy="2312379"/>
              <a:chOff x="3573018" y="1969474"/>
              <a:chExt cx="2204296" cy="231237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E13E458-DD42-ADA6-A901-AE588E702C9A}"/>
                  </a:ext>
                </a:extLst>
              </p:cNvPr>
              <p:cNvGrpSpPr/>
              <p:nvPr/>
            </p:nvGrpSpPr>
            <p:grpSpPr>
              <a:xfrm>
                <a:off x="3573018" y="1969476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2799924-6974-ACE2-3263-8588DA6C0AEA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F8EB8B28-0A3D-7FB7-6A9A-E8DAE6249E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1A1FBC2C-5D7A-341A-21B0-0C155DCD6A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082D454D-B53E-B70A-AAAB-AA2D2C74EA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C84D05A9-7B12-9FC6-5A99-7C23C5372B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14CF9AE6-13C3-30D9-29B4-AC1357A796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2CC302E0-8EC0-50B1-1A9D-2B755B3C1D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324C750F-22C7-0D15-4028-A4D0D9C0C6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8E895C15-67F8-7116-3534-2494692C60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1B725F5-5496-1A26-2236-5DAA468913F8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F5A8B5AC-FB31-4B6C-B10C-EF38090ADC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68DE1247-A0F0-3739-C4FA-9815C0FB65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8165916E-C6DA-0F89-153C-682929DE67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8745F611-6824-DCB6-CA8D-D70C24B285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45F66EB-3C6C-4F9A-89E4-C904281A3F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AE624B4D-7799-3715-7FF0-093C4144A2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83F6AB12-7A4A-422F-317A-797B019433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1D5A50FE-3DC9-6609-3E91-D670E05340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F0328104-37FC-6CAA-A919-A1D6D43FAEA8}"/>
                  </a:ext>
                </a:extLst>
              </p:cNvPr>
              <p:cNvCxnSpPr/>
              <p:nvPr/>
            </p:nvCxnSpPr>
            <p:spPr>
              <a:xfrm flipV="1">
                <a:off x="4209096" y="1969474"/>
                <a:ext cx="1119042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44248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A7BB3-BC57-FCFF-73B5-113D0A02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F106A9E8-22B4-1AB4-92B5-878535E611FE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32CA039-28ED-0037-2DAF-BBC8E3EDB2B3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ADD39B2-CC23-6FDC-8F74-E9188AAB9A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794F211-513C-8CB3-ED28-3B8C4F5DE7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15D3C59-6500-C496-59CD-F95C1D56E4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82ECBF3-5121-53AE-ABB4-B638977D26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B66D22-D115-0F6D-0928-B08CAD520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CB42B94C-5272-41CE-7DDD-D9334B05A3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3C78C68-7702-2391-3932-F30950235D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3D02022-3845-5FC3-95B8-0CCEAEE3FA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88A7495-3F0D-9513-A4A1-9ECDF9E7A6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8EA1223-D42E-22FA-4DA0-28A8873EFF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D880301-E514-A26D-AC9C-B155149D35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42377AE-B17F-AB38-A88D-4E8FF70E99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EAAEFCA-2F25-63B2-9279-C92547E749F8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070A57-0FAA-EFA8-C0CF-A4418116BAD2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3E1F05-5BE3-9F84-9104-D40D9D22C93F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2806F65-C087-289B-B8FA-582B717CAC44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923F879-7A53-E7EA-C86A-D8652945AAB8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69844C2-623B-0A0A-9C4D-07D9FE66CA5C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E949D-D845-5301-7471-C9CDBDCE2D77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E9ED7F2-CAFC-2B7A-F5F9-1C36C984DBCD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0878253-324F-256A-4A9B-C6FAA1899FD0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CE5C837-4CA1-5560-808E-C5C73B748703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FFF5FC-832A-763F-8088-B31E8057D9C8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B50816E-9FA7-783D-D919-AA8E00265A3B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18758E6-C356-509F-8001-3083FC2D4F1B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45B2EE-FBF6-5E1F-33D4-868C823DF958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9EABB85-DB45-63D7-1CF7-F969F67C4A1D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9BEC45-3873-E521-71C2-EBD8756B2B3F}"/>
              </a:ext>
            </a:extLst>
          </p:cNvPr>
          <p:cNvCxnSpPr>
            <a:cxnSpLocks/>
          </p:cNvCxnSpPr>
          <p:nvPr/>
        </p:nvCxnSpPr>
        <p:spPr>
          <a:xfrm flipV="1">
            <a:off x="985435" y="-5217459"/>
            <a:ext cx="4644398" cy="18644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B67BE0BD-2CC8-1C06-EE15-FCC0CBE5C6C9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4CDA5F7-02F0-F0EE-5E63-57AB908A89AF}"/>
                  </a:ext>
                </a:extLst>
              </p:cNvPr>
              <p:cNvSpPr txBox="1"/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4CDA5F7-02F0-F0EE-5E63-57AB908A8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blipFill>
                <a:blip r:embed="rId2"/>
                <a:stretch>
                  <a:fillRect l="-1271" r="-3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3552139-1E35-CB20-9304-AE44AD4FF2C1}"/>
              </a:ext>
            </a:extLst>
          </p:cNvPr>
          <p:cNvSpPr txBox="1"/>
          <p:nvPr/>
        </p:nvSpPr>
        <p:spPr>
          <a:xfrm>
            <a:off x="6461466" y="4009129"/>
            <a:ext cx="4573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Positive Gradient</a:t>
            </a:r>
          </a:p>
        </p:txBody>
      </p:sp>
    </p:spTree>
    <p:extLst>
      <p:ext uri="{BB962C8B-B14F-4D97-AF65-F5344CB8AC3E}">
        <p14:creationId xmlns:p14="http://schemas.microsoft.com/office/powerpoint/2010/main" val="261609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7793B-E9A0-19A3-D7A2-CE994BD9D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1652205-AF02-A7F7-BE5C-F0F8B1ED8ADC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6B85925-A00E-BAE1-1DC7-EDD397508F06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BDD5A460-0535-757D-EF64-1FEE477649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7BED91F-E9E6-08EF-B624-9E105B3D5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E0E3474-4093-DBD9-FE03-9C4BA561EE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C987C75-AF87-CF49-3EE5-8CBE5C15F4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BFD0EE7-A232-1E57-12D7-9081BC907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640A874-7E22-7E6C-91C4-CE2564636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98BACB1-8209-BC7E-32EC-35E784B257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EA425C8-7193-C85F-75EB-B12E8EE75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10D9378-23F1-3F62-8472-F4C2A82C09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E9C88F1-F0AE-77FC-9D0F-7D128A376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AA4F01B-21EE-C740-62DC-8B51A685A1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7F2006C-2F09-51FD-BE79-9DFFEA2F1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D3C053F-F76B-5668-863A-14F05220EBB9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A76947-260E-648A-C01D-BC354B8DFEEA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D48C55A-06DD-A3AA-16E1-9B36278E3A16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6D1FF7-6EF2-CAAD-9EFB-91C2B2C917EF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8B8DB34-1576-E99A-C356-FC767D68B249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9662465-7CF2-9912-714D-422B1EEC6E6F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F95B2C6-B9C4-938D-9D0D-CE1D9CE21447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D111B5C-EE03-27F4-CC66-9A0DFCD43C99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6C51DB3-B2D8-901C-5B54-2E7B00BD548F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F47B5C-3FFB-9609-9632-97965D202108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061109D-3CBB-0960-6F02-CFB4DE36DC1F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34785A7-3697-790E-C610-80FB902A47EE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AF5B88-F7ED-F609-B8E4-717A1DFAD36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9123F8-41DD-1815-C7CB-C9DEB8A84488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1CC6E24-2818-4731-B3A1-06413F628C26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E21E88-C2E0-0D98-0D8F-2DF66830E43C}"/>
              </a:ext>
            </a:extLst>
          </p:cNvPr>
          <p:cNvCxnSpPr>
            <a:cxnSpLocks/>
          </p:cNvCxnSpPr>
          <p:nvPr/>
        </p:nvCxnSpPr>
        <p:spPr>
          <a:xfrm flipV="1">
            <a:off x="-818522" y="-3613619"/>
            <a:ext cx="8388856" cy="166159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74215E3-34F6-E3AF-7FCB-3DFFBCB12548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0CA452F-9E6D-AA30-3024-B83413927747}"/>
                  </a:ext>
                </a:extLst>
              </p:cNvPr>
              <p:cNvSpPr txBox="1"/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0CA452F-9E6D-AA30-3024-B83413927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blipFill>
                <a:blip r:embed="rId2"/>
                <a:stretch>
                  <a:fillRect l="-1271" r="-3814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0E7AF4B-35E6-F639-D144-1B2C769709E3}"/>
              </a:ext>
            </a:extLst>
          </p:cNvPr>
          <p:cNvSpPr txBox="1"/>
          <p:nvPr/>
        </p:nvSpPr>
        <p:spPr>
          <a:xfrm>
            <a:off x="6461466" y="4009129"/>
            <a:ext cx="4573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Positive Gradient</a:t>
            </a:r>
          </a:p>
        </p:txBody>
      </p:sp>
    </p:spTree>
    <p:extLst>
      <p:ext uri="{BB962C8B-B14F-4D97-AF65-F5344CB8AC3E}">
        <p14:creationId xmlns:p14="http://schemas.microsoft.com/office/powerpoint/2010/main" val="1472527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8115C-4017-0AE9-4A15-7E90D015C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96B53A1-680C-2A9C-2301-7549CA6C6488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46FD6F0-FAF1-9EA3-FDC8-E2C1C354703B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A2BFAA2-3CAB-7813-F63E-37EE04C7AA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088B241-CB05-F9AD-776B-68500A0FC2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F27D92D-17A3-A389-69FD-DF31878312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6B9F29B-2B1A-FA57-AC59-F32A5F7C56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0F89D8E-0415-B688-736D-FE7BCF931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7C91AB9-0CB4-5527-7260-D8D2CA54A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CB6DCC1-4392-C089-0AC9-2FF18EE53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BC7FA14-ECD1-2458-E7C2-085D169D76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FDB1966-42F0-4D0D-98E7-AE3999749C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5A723C0-9D39-3EF4-C87D-2919CC0AD7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44183D7-E309-7D17-523B-A5FAB3D3F9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29E0CC8-7B4C-8FE9-433A-5A2ABEB14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0594BEB-5DD7-EDB7-F14D-C53C584CC2A8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300A00-4F49-378E-4A8B-5C136453D743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8160DC-E345-A746-650E-3B5954F35C0C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1C6007D-15F1-05DD-729B-4D07EC41693A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622E9E2-4D7F-D6EC-1A6A-B6D4EE9F6C71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2FB3C3E-340E-439B-91B8-8A621273F930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1F0842F-3DE5-FE3E-D893-0CB7E8D1331E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5B27C14-EF8C-3370-9872-E85A9CA13CE7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4FC5F7-271C-974F-EC81-F233E5C75505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41FE8A9-6D17-30AF-B03B-3E49F55037E0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95F096E-40BC-F50C-4B4C-1C4BFBFE190A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07D5DB1-72A6-02E9-7B49-EA463FE49FCB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DA5E041-EAA4-DFFA-EE7A-0DF788BA6F2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54AD797-6DD8-B238-2BBB-BD82919EF0C4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EF01288B-7E2C-2E17-E69B-D16B3812E029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2DB8DC4-30C9-5C08-F982-800A5E1D1933}"/>
              </a:ext>
            </a:extLst>
          </p:cNvPr>
          <p:cNvCxnSpPr>
            <a:cxnSpLocks/>
          </p:cNvCxnSpPr>
          <p:nvPr/>
        </p:nvCxnSpPr>
        <p:spPr>
          <a:xfrm flipV="1">
            <a:off x="-3530346" y="-2796988"/>
            <a:ext cx="12620558" cy="128553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CB18B3BA-5D55-9AA5-E957-39D326E2AC6D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A292890-6843-0368-6953-B71ADC9728A5}"/>
                  </a:ext>
                </a:extLst>
              </p:cNvPr>
              <p:cNvSpPr txBox="1"/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A292890-6843-0368-6953-B71ADC972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blipFill>
                <a:blip r:embed="rId2"/>
                <a:stretch>
                  <a:fillRect l="-1271" r="-3814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10B64A4-0E6B-3C61-39C8-89F24C0A997A}"/>
              </a:ext>
            </a:extLst>
          </p:cNvPr>
          <p:cNvSpPr txBox="1"/>
          <p:nvPr/>
        </p:nvSpPr>
        <p:spPr>
          <a:xfrm>
            <a:off x="6461466" y="4009129"/>
            <a:ext cx="4573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Positive Gradient</a:t>
            </a:r>
          </a:p>
        </p:txBody>
      </p:sp>
    </p:spTree>
    <p:extLst>
      <p:ext uri="{BB962C8B-B14F-4D97-AF65-F5344CB8AC3E}">
        <p14:creationId xmlns:p14="http://schemas.microsoft.com/office/powerpoint/2010/main" val="726335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1BF24-EDBF-46FB-4B17-E317A1426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AA57854E-EFC9-DB49-85F7-37B8789A81F3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4F3ADA0-CBC6-398E-94AA-9F0A58FE8367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C94834EC-0DB7-24BD-2B79-8496926BDD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3978A72-2BDA-89DD-E8A4-C159831E96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6E8A281-473C-C0F1-BCA9-FD7E9DED2F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87C68CA-8222-574C-A06A-FA7BA813E0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37A1732-32E6-345B-2E0B-56B6EE989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140BE3A-F4AA-2910-1E04-F660EDBAC2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AFF6868-D5C9-E507-0733-5F20C2BAB9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31BD837-98AC-0982-75CF-3E188773A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7957725-02D4-819A-4396-A7E7F5917D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8D48C7A-504D-DB5B-0471-C7359777F3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37164B5-92E6-81AD-E255-16CD99A57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53A1FB4-1F55-1791-BBDC-972AABF455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6F5C1D4-3757-E614-398A-8ED1BC0AD126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257D6C-096D-1250-F7F5-A4BD038905E0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B165D2-4B7F-8221-8CBE-44D71EE9E140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7A9B61-5451-3F34-B071-8BBC9362B7B9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226D435-9030-AE18-3170-00315AB5BA7F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E096C86-AD7C-92DA-7476-4299850F6FB6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7C4E289-4BB1-D5EC-8FBE-0285768B5095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6F094C-750E-CA85-6C10-D618E756BEAD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10AA7FC-00CC-A3FC-E896-6639956C278E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71D6B03-38B4-DB20-EA75-C9BFA4B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69424B-EC84-E582-5222-88251DFFD40C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3075997-BE85-ADB5-D98F-1E3892B03659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A08B46D-50C8-BF90-5520-DA801D8D543B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94B896C-DC81-C174-ADE9-38EDCBBA1789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1BAD2FF-17DB-F024-CE7F-005A401BB4CE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E227092-C985-BDFF-47B1-E92A9A8A8627}"/>
              </a:ext>
            </a:extLst>
          </p:cNvPr>
          <p:cNvCxnSpPr>
            <a:cxnSpLocks/>
          </p:cNvCxnSpPr>
          <p:nvPr/>
        </p:nvCxnSpPr>
        <p:spPr>
          <a:xfrm>
            <a:off x="-4894729" y="3442448"/>
            <a:ext cx="174867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75A7CE6E-329F-C50A-C4F1-017D96A083A8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A453CAE-F643-36A6-DC43-6FBBFEB45523}"/>
                  </a:ext>
                </a:extLst>
              </p:cNvPr>
              <p:cNvSpPr txBox="1"/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A453CAE-F643-36A6-DC43-6FBBFEB45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373" y="2921413"/>
                <a:ext cx="2983509" cy="1200329"/>
              </a:xfrm>
              <a:prstGeom prst="rect">
                <a:avLst/>
              </a:prstGeom>
              <a:blipFill>
                <a:blip r:embed="rId4"/>
                <a:stretch>
                  <a:fillRect l="-1271" r="-4237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F9E029D-560F-4D4B-2450-40896B0AB964}"/>
              </a:ext>
            </a:extLst>
          </p:cNvPr>
          <p:cNvSpPr txBox="1"/>
          <p:nvPr/>
        </p:nvSpPr>
        <p:spPr>
          <a:xfrm>
            <a:off x="9065261" y="4009129"/>
            <a:ext cx="1171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Flat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9D6B4B8-FD72-81F1-5BDA-157F3EADA64F}"/>
              </a:ext>
            </a:extLst>
          </p:cNvPr>
          <p:cNvCxnSpPr/>
          <p:nvPr/>
        </p:nvCxnSpPr>
        <p:spPr>
          <a:xfrm>
            <a:off x="2917617" y="3422680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E03BAE-79C9-64E8-6B5B-C24EF1D5317C}"/>
              </a:ext>
            </a:extLst>
          </p:cNvPr>
          <p:cNvSpPr txBox="1"/>
          <p:nvPr/>
        </p:nvSpPr>
        <p:spPr>
          <a:xfrm>
            <a:off x="2930955" y="2693324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25978A-2053-B342-B8AA-96CF50F5AEAB}"/>
              </a:ext>
            </a:extLst>
          </p:cNvPr>
          <p:cNvSpPr txBox="1"/>
          <p:nvPr/>
        </p:nvSpPr>
        <p:spPr>
          <a:xfrm>
            <a:off x="4081397" y="3257782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0 up</a:t>
            </a:r>
          </a:p>
        </p:txBody>
      </p:sp>
    </p:spTree>
    <p:extLst>
      <p:ext uri="{BB962C8B-B14F-4D97-AF65-F5344CB8AC3E}">
        <p14:creationId xmlns:p14="http://schemas.microsoft.com/office/powerpoint/2010/main" val="373784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7235C-5807-F79E-1BA4-8B8F981E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45DCA1F-B5AE-84A1-DA8E-75B3E3CD310E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52F7C44-204B-BE12-B244-FC7E8E784D1F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D8E7C11-BA90-6723-74DC-E7ACA8CB0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0E6084B-4EAF-6949-6916-C9C66A9793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A4BB1EB-A0A3-7540-19CF-0579165A6C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53180F5-60DA-BE2E-BE0F-C7C67E0978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27B0F89-AD9A-2320-AA15-1DEF5D3D8B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E785156-392F-9152-1B34-3BBA719F8D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7F2BCDC-9A5F-D474-C32F-0F78D20550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8B445CF-94F2-ED0B-B776-73D517EF5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6DC4431-4F1E-4BF3-87C5-C3924B2B57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3445146-063D-891E-20D7-4473E5387A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61D8E3C-E5E2-4EED-24DF-4192BC589D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FB1EE1B-4919-988D-B3D0-3A59D09B17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3CD75B1-5702-E668-64DA-439D8951EFE3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4685B5-E9B0-0731-A3B0-1601B1B16CB1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7BD101C-439A-57C8-EA33-6E3B180D7170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5AE8FC0-740F-F1EC-B3C2-C191977692DA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27D9753-5ECE-F6F9-1A34-50353E814430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D92336-8254-A50C-49DE-A12D66C6EF05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35FCBD-FD27-857C-4A8D-C0AEDF1FAB09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350398-8F1C-D334-FDDD-D4D9A10395DA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C56B147-1D71-A80A-FC7B-6C34520FC4DA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4862FD-94DC-3117-52DC-80E30129DF6A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5C64558-4CBE-A1AB-A73D-FF9EA1F69CD1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70A6E99-3F3D-C690-FE94-BEAB16FCE6D3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272C784-3A98-9517-2AEF-F36ADAB4B94D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92A448B-3E4F-40EF-D9A5-543AC6476B4D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60E8AD5-9534-045A-E7F2-B8DAC4E09CCC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D1A3E66-9E39-70C1-66D5-E6702D00F336}"/>
              </a:ext>
            </a:extLst>
          </p:cNvPr>
          <p:cNvCxnSpPr>
            <a:cxnSpLocks/>
          </p:cNvCxnSpPr>
          <p:nvPr/>
        </p:nvCxnSpPr>
        <p:spPr>
          <a:xfrm>
            <a:off x="-3530346" y="-3227298"/>
            <a:ext cx="14826546" cy="153064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98187C9-4114-2F21-603C-251A974B03E6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0D3E989-2A80-7302-384E-CA606184C41F}"/>
                  </a:ext>
                </a:extLst>
              </p:cNvPr>
              <p:cNvSpPr txBox="1"/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0D3E989-2A80-7302-384E-CA606184C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blipFill>
                <a:blip r:embed="rId4"/>
                <a:stretch>
                  <a:fillRect l="-1034" r="-310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347336C-D564-0370-FF00-4B6D0B64E270}"/>
              </a:ext>
            </a:extLst>
          </p:cNvPr>
          <p:cNvSpPr txBox="1"/>
          <p:nvPr/>
        </p:nvSpPr>
        <p:spPr>
          <a:xfrm>
            <a:off x="6895806" y="4009129"/>
            <a:ext cx="47915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Negative Gradient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0861A0C-B2C8-08DC-1AC7-331E30F5C32F}"/>
              </a:ext>
            </a:extLst>
          </p:cNvPr>
          <p:cNvCxnSpPr/>
          <p:nvPr/>
        </p:nvCxnSpPr>
        <p:spPr>
          <a:xfrm>
            <a:off x="1912533" y="2403065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4B5484F-3422-D919-46AA-C2E157E481F9}"/>
              </a:ext>
            </a:extLst>
          </p:cNvPr>
          <p:cNvCxnSpPr>
            <a:cxnSpLocks/>
          </p:cNvCxnSpPr>
          <p:nvPr/>
        </p:nvCxnSpPr>
        <p:spPr>
          <a:xfrm rot="5400000" flipV="1">
            <a:off x="2430947" y="2882278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F2BF053-9766-3618-FD06-6D4C1CF0C7AF}"/>
              </a:ext>
            </a:extLst>
          </p:cNvPr>
          <p:cNvSpPr txBox="1"/>
          <p:nvPr/>
        </p:nvSpPr>
        <p:spPr>
          <a:xfrm>
            <a:off x="1925871" y="1673709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AFAFB6-9078-DEB1-11C0-EEB5DAF77EB9}"/>
              </a:ext>
            </a:extLst>
          </p:cNvPr>
          <p:cNvSpPr txBox="1"/>
          <p:nvPr/>
        </p:nvSpPr>
        <p:spPr>
          <a:xfrm>
            <a:off x="3092793" y="2708969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-1 down</a:t>
            </a:r>
          </a:p>
        </p:txBody>
      </p:sp>
    </p:spTree>
    <p:extLst>
      <p:ext uri="{BB962C8B-B14F-4D97-AF65-F5344CB8AC3E}">
        <p14:creationId xmlns:p14="http://schemas.microsoft.com/office/powerpoint/2010/main" val="1093133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49156-8E7C-4C33-F373-18389A59E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18CED0C9-A8A1-87FC-D73F-500E6857A88C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62E210F-12D1-5A06-CDCA-C945DAC9B9E5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38073C6-D203-F958-53BC-78A24E76C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3BE2464-2B3B-8D1B-332C-CFD7A9F15D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8E2454C-6BBC-492F-FE5D-E7A732C161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705A638-CD7A-7B78-29BA-72F38C1640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CC0FB2D-76C5-D055-5C89-EEC1E52AE2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3EB98CA-A7C9-7A4F-0DCD-AAE4415276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248C9BC-38E3-EA53-FC0A-3A13093F26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6C84752-A084-DAA7-856E-413E08546C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DBA2EBA-B98A-CFFD-0AE3-5CB48FF596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C44915E-380E-A0CF-CE9B-2C0D782EB5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6415FB2-0D2C-D234-839F-5AF75B14C5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0B93E7D-AE90-F477-555C-EF94ABDC32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789D36C-5E8C-D594-9E71-7B17E1FCC340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794C37E-7519-22FA-D581-1EBA611DC6F0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1818D1-D24D-A50C-35BC-09AAC6D94E97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97A639-C5D4-4C19-D56D-0A681F4054C9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75AD1F7-99DE-C01D-4526-8301E410762B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4CC8ACE-3C07-A7C3-955F-E456D77D64D8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5DA52AC-8029-5E95-F948-F04A997C09EA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A5EA1A-3A24-C393-387E-29D95BEDC3DC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4442CEF-059A-C5BC-F671-6811F5C60196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7ABAE9-59E7-C060-3C06-5763EC7FB60A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5D6061-D7C3-DE4A-5211-F370316A5326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088D501-ADCB-7AFF-DB75-CC39B9D3666D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B16DDF2-972E-2834-10AB-80349C530514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1E2AA71-43A8-7869-3694-D22790EC53C2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E2D3AE-EC02-F726-2846-CD9D1B57EF19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7EF06-5BA4-3A6D-DECE-95E20DE59858}"/>
              </a:ext>
            </a:extLst>
          </p:cNvPr>
          <p:cNvCxnSpPr>
            <a:cxnSpLocks/>
          </p:cNvCxnSpPr>
          <p:nvPr/>
        </p:nvCxnSpPr>
        <p:spPr>
          <a:xfrm>
            <a:off x="143431" y="-4320988"/>
            <a:ext cx="9395016" cy="190410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2CAB649-4B36-2DB6-7170-EE10580A0E31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82B6B64-BC15-19B5-022D-99192656B1D3}"/>
                  </a:ext>
                </a:extLst>
              </p:cNvPr>
              <p:cNvSpPr txBox="1"/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82B6B64-BC15-19B5-022D-99192656B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blipFill>
                <a:blip r:embed="rId2"/>
                <a:stretch>
                  <a:fillRect l="-1034" r="-310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2563B5D-8EEB-50CC-DB38-E54D3293B704}"/>
              </a:ext>
            </a:extLst>
          </p:cNvPr>
          <p:cNvSpPr txBox="1"/>
          <p:nvPr/>
        </p:nvSpPr>
        <p:spPr>
          <a:xfrm>
            <a:off x="6895806" y="4009129"/>
            <a:ext cx="47915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Negative Gradient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ECF432D-6AC4-81D6-E44E-35EDBE53D8AE}"/>
              </a:ext>
            </a:extLst>
          </p:cNvPr>
          <p:cNvCxnSpPr/>
          <p:nvPr/>
        </p:nvCxnSpPr>
        <p:spPr>
          <a:xfrm>
            <a:off x="2970367" y="1363158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FD50EAF-6742-3C55-14AC-DE716A752C12}"/>
              </a:ext>
            </a:extLst>
          </p:cNvPr>
          <p:cNvCxnSpPr>
            <a:cxnSpLocks/>
          </p:cNvCxnSpPr>
          <p:nvPr/>
        </p:nvCxnSpPr>
        <p:spPr>
          <a:xfrm rot="5400000" flipV="1">
            <a:off x="3488781" y="1842371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B59945D-F316-EB1E-E15C-3AC6388F22E7}"/>
              </a:ext>
            </a:extLst>
          </p:cNvPr>
          <p:cNvSpPr txBox="1"/>
          <p:nvPr/>
        </p:nvSpPr>
        <p:spPr>
          <a:xfrm>
            <a:off x="2983705" y="633802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EC0A10-C379-BABE-95BB-92B1CDBDE5A2}"/>
              </a:ext>
            </a:extLst>
          </p:cNvPr>
          <p:cNvSpPr txBox="1"/>
          <p:nvPr/>
        </p:nvSpPr>
        <p:spPr>
          <a:xfrm>
            <a:off x="4008409" y="2180105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-2 down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30A6D5-9367-8C66-7EBE-7115A9E0C0FE}"/>
              </a:ext>
            </a:extLst>
          </p:cNvPr>
          <p:cNvCxnSpPr>
            <a:cxnSpLocks/>
          </p:cNvCxnSpPr>
          <p:nvPr/>
        </p:nvCxnSpPr>
        <p:spPr>
          <a:xfrm rot="5400000" flipV="1">
            <a:off x="3487548" y="2943301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299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508B-8D3D-872F-1DD3-15F063C89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3DA46EF-C1AB-ECB8-D3CE-3D3CA4B86477}"/>
              </a:ext>
            </a:extLst>
          </p:cNvPr>
          <p:cNvGrpSpPr/>
          <p:nvPr/>
        </p:nvGrpSpPr>
        <p:grpSpPr>
          <a:xfrm>
            <a:off x="-2317401" y="-3996096"/>
            <a:ext cx="12583529" cy="15573202"/>
            <a:chOff x="-310065" y="-4357601"/>
            <a:chExt cx="12583529" cy="15573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C6FA8CC-EABB-AD58-8EFC-D3A82876D34E}"/>
                </a:ext>
              </a:extLst>
            </p:cNvPr>
            <p:cNvGrpSpPr/>
            <p:nvPr/>
          </p:nvGrpSpPr>
          <p:grpSpPr>
            <a:xfrm>
              <a:off x="-310065" y="-4357601"/>
              <a:ext cx="11565220" cy="15573202"/>
              <a:chOff x="-249520" y="-4156364"/>
              <a:chExt cx="12507191" cy="1557320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A5590CE3-E5F9-6BB2-E656-3865BE3DC8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40C3A8F-00C1-D4D6-CA2C-7F81D5621C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8CDBA94-079C-F5AE-03E6-43F121720F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5E1F460-5942-FDFE-435B-FD7326FF06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A1EAEDB-9BFE-5FE5-93F0-605CC79AD6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5ED49C0-D4F7-A52A-9A35-251E9475CD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6835155-C363-9FD0-8D99-72BA7BB0CB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D310B03-FC6B-29FB-791D-B459496FA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A134109-5CAC-6F59-1095-0E2D4CE3D7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09067EC-9CD4-5327-ED2C-08D5F3FBD4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63D553D-51AA-7F3E-4317-33700FE08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DD823BB-E531-930A-A219-D1DA1D700E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897F669-F9BD-14FA-6EA2-E3B863CD31EE}"/>
                </a:ext>
              </a:extLst>
            </p:cNvPr>
            <p:cNvCxnSpPr>
              <a:cxnSpLocks/>
            </p:cNvCxnSpPr>
            <p:nvPr/>
          </p:nvCxnSpPr>
          <p:spPr>
            <a:xfrm>
              <a:off x="12273464" y="-4310911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88A2BF-55B7-98F6-A73A-DBD76D426B81}"/>
              </a:ext>
            </a:extLst>
          </p:cNvPr>
          <p:cNvGrpSpPr/>
          <p:nvPr/>
        </p:nvGrpSpPr>
        <p:grpSpPr>
          <a:xfrm rot="5400000">
            <a:off x="-2076720" y="-3805331"/>
            <a:ext cx="11565220" cy="15573202"/>
            <a:chOff x="-249520" y="-4156364"/>
            <a:chExt cx="12507191" cy="155732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F1BAC2B-6E11-EC79-4E5D-894A579713FE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20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6989D92-E30B-752A-73E5-21EE06E527C9}"/>
                </a:ext>
              </a:extLst>
            </p:cNvPr>
            <p:cNvCxnSpPr>
              <a:cxnSpLocks/>
            </p:cNvCxnSpPr>
            <p:nvPr/>
          </p:nvCxnSpPr>
          <p:spPr>
            <a:xfrm>
              <a:off x="887497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FAC9240-FC51-D6CE-50A7-E61BBDE7C1D3}"/>
                </a:ext>
              </a:extLst>
            </p:cNvPr>
            <p:cNvCxnSpPr>
              <a:cxnSpLocks/>
            </p:cNvCxnSpPr>
            <p:nvPr/>
          </p:nvCxnSpPr>
          <p:spPr>
            <a:xfrm>
              <a:off x="2024514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E80A541-20ED-838D-FDCB-18EEE42C6112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31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1C43CA-F6E2-1FE2-AE2F-A2C1FA040009}"/>
                </a:ext>
              </a:extLst>
            </p:cNvPr>
            <p:cNvCxnSpPr>
              <a:cxnSpLocks/>
            </p:cNvCxnSpPr>
            <p:nvPr/>
          </p:nvCxnSpPr>
          <p:spPr>
            <a:xfrm>
              <a:off x="4298548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6F3D912-7A55-EB37-8B4C-1818A3392C3C}"/>
                </a:ext>
              </a:extLst>
            </p:cNvPr>
            <p:cNvCxnSpPr>
              <a:cxnSpLocks/>
            </p:cNvCxnSpPr>
            <p:nvPr/>
          </p:nvCxnSpPr>
          <p:spPr>
            <a:xfrm>
              <a:off x="5435565" y="-415636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5C47932-CC63-9CDD-3C6F-524B0A273914}"/>
                </a:ext>
              </a:extLst>
            </p:cNvPr>
            <p:cNvCxnSpPr>
              <a:cxnSpLocks/>
            </p:cNvCxnSpPr>
            <p:nvPr/>
          </p:nvCxnSpPr>
          <p:spPr>
            <a:xfrm>
              <a:off x="6572582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155DE0A-F780-0412-2B62-73188924C813}"/>
                </a:ext>
              </a:extLst>
            </p:cNvPr>
            <p:cNvCxnSpPr>
              <a:cxnSpLocks/>
            </p:cNvCxnSpPr>
            <p:nvPr/>
          </p:nvCxnSpPr>
          <p:spPr>
            <a:xfrm>
              <a:off x="7709599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3C4592E-362E-8E47-388D-DBCF25827114}"/>
                </a:ext>
              </a:extLst>
            </p:cNvPr>
            <p:cNvCxnSpPr>
              <a:cxnSpLocks/>
            </p:cNvCxnSpPr>
            <p:nvPr/>
          </p:nvCxnSpPr>
          <p:spPr>
            <a:xfrm>
              <a:off x="8846616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692CD35-AD00-F899-ED49-98903365D90D}"/>
                </a:ext>
              </a:extLst>
            </p:cNvPr>
            <p:cNvCxnSpPr>
              <a:cxnSpLocks/>
            </p:cNvCxnSpPr>
            <p:nvPr/>
          </p:nvCxnSpPr>
          <p:spPr>
            <a:xfrm>
              <a:off x="9983633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D3E04E-04DA-71DF-46E4-93A5C8C606E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0650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E228DE5-61BB-5665-7D01-2BACE97CA54C}"/>
                </a:ext>
              </a:extLst>
            </p:cNvPr>
            <p:cNvCxnSpPr>
              <a:cxnSpLocks/>
            </p:cNvCxnSpPr>
            <p:nvPr/>
          </p:nvCxnSpPr>
          <p:spPr>
            <a:xfrm>
              <a:off x="12257671" y="-4072544"/>
              <a:ext cx="0" cy="15489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935156C-73B1-6B27-E631-6DCA09569CCA}"/>
              </a:ext>
            </a:extLst>
          </p:cNvPr>
          <p:cNvSpPr/>
          <p:nvPr/>
        </p:nvSpPr>
        <p:spPr>
          <a:xfrm>
            <a:off x="-3530346" y="-952496"/>
            <a:ext cx="14575536" cy="79355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36000">
                <a:schemeClr val="bg1"/>
              </a:gs>
              <a:gs pos="1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06CE2E3-8D69-8DD8-03A7-926A7C77094D}"/>
              </a:ext>
            </a:extLst>
          </p:cNvPr>
          <p:cNvCxnSpPr>
            <a:cxnSpLocks/>
          </p:cNvCxnSpPr>
          <p:nvPr/>
        </p:nvCxnSpPr>
        <p:spPr>
          <a:xfrm>
            <a:off x="914400" y="-4616605"/>
            <a:ext cx="6757635" cy="202060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5981A078-DF41-3599-8DA3-C79245BD21DF}"/>
              </a:ext>
            </a:extLst>
          </p:cNvPr>
          <p:cNvSpPr/>
          <p:nvPr/>
        </p:nvSpPr>
        <p:spPr>
          <a:xfrm>
            <a:off x="-3996891" y="10939"/>
            <a:ext cx="16588941" cy="719249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7000">
                <a:schemeClr val="bg1"/>
              </a:gs>
              <a:gs pos="3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DD6DA3-9DE2-E130-9767-0392C094860B}"/>
                  </a:ext>
                </a:extLst>
              </p:cNvPr>
              <p:cNvSpPr txBox="1"/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7200" b="1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7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DD6DA3-9DE2-E130-9767-0392C0948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280" y="2921413"/>
                <a:ext cx="3672800" cy="1200329"/>
              </a:xfrm>
              <a:prstGeom prst="rect">
                <a:avLst/>
              </a:prstGeom>
              <a:blipFill>
                <a:blip r:embed="rId4"/>
                <a:stretch>
                  <a:fillRect l="-1034" r="-3103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48A549D-14F4-7048-26BB-305094CC7E74}"/>
              </a:ext>
            </a:extLst>
          </p:cNvPr>
          <p:cNvSpPr txBox="1"/>
          <p:nvPr/>
        </p:nvSpPr>
        <p:spPr>
          <a:xfrm>
            <a:off x="6895806" y="4009129"/>
            <a:ext cx="47915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Negative Gradient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7FBA8D6-F562-8364-6B18-FDFA07C8778E}"/>
              </a:ext>
            </a:extLst>
          </p:cNvPr>
          <p:cNvCxnSpPr/>
          <p:nvPr/>
        </p:nvCxnSpPr>
        <p:spPr>
          <a:xfrm>
            <a:off x="2970367" y="1363158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6ECA796-F0E9-6A8D-751D-9CB655507784}"/>
              </a:ext>
            </a:extLst>
          </p:cNvPr>
          <p:cNvCxnSpPr>
            <a:cxnSpLocks/>
          </p:cNvCxnSpPr>
          <p:nvPr/>
        </p:nvCxnSpPr>
        <p:spPr>
          <a:xfrm rot="5400000" flipV="1">
            <a:off x="3488781" y="1842371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A1B81D1-1098-0FDA-94B2-820F938B8330}"/>
              </a:ext>
            </a:extLst>
          </p:cNvPr>
          <p:cNvSpPr txBox="1"/>
          <p:nvPr/>
        </p:nvSpPr>
        <p:spPr>
          <a:xfrm>
            <a:off x="2983705" y="633802"/>
            <a:ext cx="102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AEF0B3-B956-6143-6B26-BA0302EFFF3E}"/>
              </a:ext>
            </a:extLst>
          </p:cNvPr>
          <p:cNvSpPr txBox="1"/>
          <p:nvPr/>
        </p:nvSpPr>
        <p:spPr>
          <a:xfrm>
            <a:off x="4008409" y="2759967"/>
            <a:ext cx="118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95681">
                    <a:schemeClr val="bg1">
                      <a:alpha val="95097"/>
                    </a:schemeClr>
                  </a:glow>
                </a:effectLst>
              </a:rPr>
              <a:t>-3 down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68432B-DB1F-724B-07A3-3BFB33889507}"/>
              </a:ext>
            </a:extLst>
          </p:cNvPr>
          <p:cNvCxnSpPr>
            <a:cxnSpLocks/>
          </p:cNvCxnSpPr>
          <p:nvPr/>
        </p:nvCxnSpPr>
        <p:spPr>
          <a:xfrm rot="5400000" flipV="1">
            <a:off x="3487548" y="2943301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63B051C-A5BE-2995-DFE3-E61E52592A26}"/>
              </a:ext>
            </a:extLst>
          </p:cNvPr>
          <p:cNvCxnSpPr>
            <a:cxnSpLocks/>
          </p:cNvCxnSpPr>
          <p:nvPr/>
        </p:nvCxnSpPr>
        <p:spPr>
          <a:xfrm rot="5400000" flipV="1">
            <a:off x="3496059" y="4031431"/>
            <a:ext cx="105138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015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18C89-8CAA-999E-2C35-17D9BFD0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ini white boards online">
            <a:extLst>
              <a:ext uri="{FF2B5EF4-FFF2-40B4-BE49-F238E27FC236}">
                <a16:creationId xmlns:a16="http://schemas.microsoft.com/office/drawing/2014/main" id="{AA4DB53C-883F-3B9B-8DC0-58FE4696D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7" y="288812"/>
            <a:ext cx="11199426" cy="592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0EDBF-5207-3477-5D1B-6C0199A2CBBF}"/>
              </a:ext>
            </a:extLst>
          </p:cNvPr>
          <p:cNvSpPr txBox="1"/>
          <p:nvPr/>
        </p:nvSpPr>
        <p:spPr>
          <a:xfrm>
            <a:off x="3069771" y="1676011"/>
            <a:ext cx="405591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</a:t>
            </a:r>
          </a:p>
        </p:txBody>
      </p:sp>
    </p:spTree>
    <p:extLst>
      <p:ext uri="{BB962C8B-B14F-4D97-AF65-F5344CB8AC3E}">
        <p14:creationId xmlns:p14="http://schemas.microsoft.com/office/powerpoint/2010/main" val="2822057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deint 1">
            <a:extLst>
              <a:ext uri="{FF2B5EF4-FFF2-40B4-BE49-F238E27FC236}">
                <a16:creationId xmlns:a16="http://schemas.microsoft.com/office/drawing/2014/main" id="{0507C421-E9AB-2D6E-395F-55986D124BD5}"/>
              </a:ext>
            </a:extLst>
          </p:cNvPr>
          <p:cNvGrpSpPr/>
          <p:nvPr/>
        </p:nvGrpSpPr>
        <p:grpSpPr>
          <a:xfrm>
            <a:off x="3014926" y="247844"/>
            <a:ext cx="6096833" cy="6427625"/>
            <a:chOff x="1055081" y="1965613"/>
            <a:chExt cx="2206043" cy="23257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94095E-2266-A4B8-E11E-BD149B542C62}"/>
                </a:ext>
              </a:extLst>
            </p:cNvPr>
            <p:cNvSpPr/>
            <p:nvPr/>
          </p:nvSpPr>
          <p:spPr>
            <a:xfrm>
              <a:off x="1065620" y="196561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adient 1">
              <a:extLst>
                <a:ext uri="{FF2B5EF4-FFF2-40B4-BE49-F238E27FC236}">
                  <a16:creationId xmlns:a16="http://schemas.microsoft.com/office/drawing/2014/main" id="{816C6D8C-A73C-63E9-C852-08E725D6A00C}"/>
                </a:ext>
              </a:extLst>
            </p:cNvPr>
            <p:cNvGrpSpPr/>
            <p:nvPr/>
          </p:nvGrpSpPr>
          <p:grpSpPr>
            <a:xfrm>
              <a:off x="1055081" y="1969477"/>
              <a:ext cx="2204296" cy="2321871"/>
              <a:chOff x="1055081" y="1969477"/>
              <a:chExt cx="2204296" cy="232187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9428313-FC44-07A2-0F02-27B35E23BECC}"/>
                  </a:ext>
                </a:extLst>
              </p:cNvPr>
              <p:cNvGrpSpPr/>
              <p:nvPr/>
            </p:nvGrpSpPr>
            <p:grpSpPr>
              <a:xfrm>
                <a:off x="1055081" y="1969477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DF9921E-02B0-F004-ED4B-E2DC5CA70951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A5104B5E-D484-7A23-F429-4F3E093530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632E8991-794B-E380-476C-B63190451B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2035A451-1D63-80A9-45FF-8B2C7B618C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26872E6D-D911-C400-33F6-CDFE11FE5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F0448020-1AFD-8190-27EB-A722E14206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83619F49-55D6-70B0-B19C-958313BB53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ED5E9F55-21FB-32DC-B233-52B2F26856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C7F1918F-C586-B990-8C95-73D5BF05AB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3817F03-6B19-C9F2-FCC6-12B3BC86D158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794811B1-3C00-3186-DF5B-2E99ED54D2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998323AB-EE49-47C2-5261-EAC205EE43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FEA80C12-F3E7-B8C9-16DA-A95F461AC0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9435CCB1-3DDF-DBA1-BF27-8D96CD6268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1DFE1DCF-02AE-9016-D73A-2EB98E64CE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4CCAE15-7868-DDB3-6F36-5ACC74C9C8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19ABBA0A-AF42-9464-934C-22AA077FB0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F4895385-2BB6-BAFB-2A70-DBB2687CFB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72A3AD3-7DEE-34FD-2304-D79117A781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82505" y="1978974"/>
                <a:ext cx="1118057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92847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dient 7">
            <a:extLst>
              <a:ext uri="{FF2B5EF4-FFF2-40B4-BE49-F238E27FC236}">
                <a16:creationId xmlns:a16="http://schemas.microsoft.com/office/drawing/2014/main" id="{3244CB28-A961-31CB-D88F-6EDD88BB2664}"/>
              </a:ext>
            </a:extLst>
          </p:cNvPr>
          <p:cNvGrpSpPr/>
          <p:nvPr/>
        </p:nvGrpSpPr>
        <p:grpSpPr>
          <a:xfrm>
            <a:off x="2984132" y="157670"/>
            <a:ext cx="6223736" cy="6542659"/>
            <a:chOff x="3601838" y="1964122"/>
            <a:chExt cx="2204709" cy="231768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AB7B6D-98BD-BCA7-789A-C67056818047}"/>
                </a:ext>
              </a:extLst>
            </p:cNvPr>
            <p:cNvSpPr/>
            <p:nvPr/>
          </p:nvSpPr>
          <p:spPr>
            <a:xfrm>
              <a:off x="3601838" y="196943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adient 7">
              <a:extLst>
                <a:ext uri="{FF2B5EF4-FFF2-40B4-BE49-F238E27FC236}">
                  <a16:creationId xmlns:a16="http://schemas.microsoft.com/office/drawing/2014/main" id="{76B8B067-4954-B552-7128-D4F5F670CF3A}"/>
                </a:ext>
              </a:extLst>
            </p:cNvPr>
            <p:cNvGrpSpPr/>
            <p:nvPr/>
          </p:nvGrpSpPr>
          <p:grpSpPr>
            <a:xfrm>
              <a:off x="3601838" y="1964122"/>
              <a:ext cx="2204709" cy="2312377"/>
              <a:chOff x="3601838" y="1964122"/>
              <a:chExt cx="2204709" cy="231237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DA37341-0A03-01A2-9195-8BCB6ECC8650}"/>
                  </a:ext>
                </a:extLst>
              </p:cNvPr>
              <p:cNvGrpSpPr/>
              <p:nvPr/>
            </p:nvGrpSpPr>
            <p:grpSpPr>
              <a:xfrm>
                <a:off x="3602251" y="1964122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2741DB-F0F2-09FB-333D-DE158ED993F7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D381D33B-9F0E-CC8F-AF92-5132AE9FBB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452E411E-5BA8-09E5-5CA0-A24DEF9A43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71B56A8-B62B-1DC9-7C72-C7D08A252F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190465D-2416-12A6-D030-DF418D99F0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3F242103-2F88-16A3-5980-E1F5789C71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D7623A24-7FC1-AAC9-263E-DC371F17F2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3362DFD-7341-7CD0-81BF-F9B310184F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BF21A952-0569-79A7-DE65-2F5EF2870C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F4F61FB-6AEA-54CF-9381-5ABA44D9E7F3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10EAA39C-00E0-8647-9503-BE449F709B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A372CA9D-16AC-E728-B70D-DCE1E6F1F0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93A4ED99-90F4-7BF0-27B2-09AF13CBF7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BC9A7AAC-5120-BAEC-CC86-C3F0E19ACE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996F7883-D1DE-384A-9BD1-5104C27096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62B1A2B4-8618-7170-C9F0-C9AAFD85B7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F1C4573B-CFA3-BB8C-6705-16EE6A8DAC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934A31A0-82C9-459B-DD59-BDE2BD92F7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028834A-DCE2-7012-C12A-9583BF56EF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01838" y="1978974"/>
                <a:ext cx="2195504" cy="228909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049407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dient 2">
            <a:extLst>
              <a:ext uri="{FF2B5EF4-FFF2-40B4-BE49-F238E27FC236}">
                <a16:creationId xmlns:a16="http://schemas.microsoft.com/office/drawing/2014/main" id="{2910219E-CC72-2D45-8C8A-2D93B8180AA3}"/>
              </a:ext>
            </a:extLst>
          </p:cNvPr>
          <p:cNvGrpSpPr/>
          <p:nvPr/>
        </p:nvGrpSpPr>
        <p:grpSpPr>
          <a:xfrm>
            <a:off x="3037114" y="214771"/>
            <a:ext cx="6117771" cy="6428458"/>
            <a:chOff x="6141587" y="1949260"/>
            <a:chExt cx="2214761" cy="232723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948F9AF-918E-2B9F-7FDA-4F97476C1ED2}"/>
                </a:ext>
              </a:extLst>
            </p:cNvPr>
            <p:cNvSpPr/>
            <p:nvPr/>
          </p:nvSpPr>
          <p:spPr>
            <a:xfrm>
              <a:off x="6141587" y="1949260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adient 2">
              <a:extLst>
                <a:ext uri="{FF2B5EF4-FFF2-40B4-BE49-F238E27FC236}">
                  <a16:creationId xmlns:a16="http://schemas.microsoft.com/office/drawing/2014/main" id="{790446D5-5407-770E-3E43-A4DAD953DF3D}"/>
                </a:ext>
              </a:extLst>
            </p:cNvPr>
            <p:cNvGrpSpPr/>
            <p:nvPr/>
          </p:nvGrpSpPr>
          <p:grpSpPr>
            <a:xfrm>
              <a:off x="6145495" y="1964119"/>
              <a:ext cx="2210853" cy="2312377"/>
              <a:chOff x="3573018" y="1969476"/>
              <a:chExt cx="2210853" cy="231237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373C937-09D0-E46A-D7F2-8F7470E3C364}"/>
                  </a:ext>
                </a:extLst>
              </p:cNvPr>
              <p:cNvGrpSpPr/>
              <p:nvPr/>
            </p:nvGrpSpPr>
            <p:grpSpPr>
              <a:xfrm>
                <a:off x="3573018" y="1969476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2D637C-47B3-848C-F509-7FE30C6CF69B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AC8A7FFE-DAF1-A2AF-B185-42912B2461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1BEA8BC8-4FED-D5F1-7730-3F56290B16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8D1985C9-FD66-74DE-A174-C577EBCF20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DE880750-332B-20E8-1E96-7996ECED9D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01665C4D-6C34-8566-D720-A329279AAB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A617CF98-D039-7125-B9CE-563688403A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9CE81862-0EB8-B314-016E-D660786301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AE085C53-F748-7B83-BA69-A94393574C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8970332-0739-97AE-C1FC-67FB0D26D6CC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2B20D8DD-8E60-CF52-6A41-456E7BC980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870A5EA0-519A-A7A4-53DE-05839CA2F5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E6D360B2-2952-4977-AACC-5539A78B54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8D658C79-994B-FF9B-80DE-E654068229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45CD658F-FA13-C418-941E-458B6179D3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C01FAA9E-882C-5490-1BD3-D6AAD9FC54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11453FC7-4982-CB2F-C208-FC79BDE97C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0DE12101-F95E-7FD6-8D52-381D0EAA4F5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0595C2C-51FC-0CA5-1E74-7DD3C5C4D6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8369" y="3626732"/>
                <a:ext cx="219550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3515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dient 5">
            <a:extLst>
              <a:ext uri="{FF2B5EF4-FFF2-40B4-BE49-F238E27FC236}">
                <a16:creationId xmlns:a16="http://schemas.microsoft.com/office/drawing/2014/main" id="{E83D22C4-C131-41DB-7CC5-219E60859ACC}"/>
              </a:ext>
            </a:extLst>
          </p:cNvPr>
          <p:cNvGrpSpPr/>
          <p:nvPr/>
        </p:nvGrpSpPr>
        <p:grpSpPr>
          <a:xfrm>
            <a:off x="3164530" y="301090"/>
            <a:ext cx="5862939" cy="6255819"/>
            <a:chOff x="8641944" y="1955698"/>
            <a:chExt cx="2214911" cy="23633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FFD0D0-DAB7-BD61-7F71-2924A31C1AAC}"/>
                </a:ext>
              </a:extLst>
            </p:cNvPr>
            <p:cNvSpPr/>
            <p:nvPr/>
          </p:nvSpPr>
          <p:spPr>
            <a:xfrm>
              <a:off x="8661351" y="1955698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adient 5">
              <a:extLst>
                <a:ext uri="{FF2B5EF4-FFF2-40B4-BE49-F238E27FC236}">
                  <a16:creationId xmlns:a16="http://schemas.microsoft.com/office/drawing/2014/main" id="{7A5E1267-5FFE-171E-FAE8-BB8C06FCC4AA}"/>
                </a:ext>
              </a:extLst>
            </p:cNvPr>
            <p:cNvGrpSpPr/>
            <p:nvPr/>
          </p:nvGrpSpPr>
          <p:grpSpPr>
            <a:xfrm>
              <a:off x="8641944" y="1969474"/>
              <a:ext cx="2204296" cy="2349558"/>
              <a:chOff x="8641944" y="1969474"/>
              <a:chExt cx="2204296" cy="234955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1275437-6C48-4152-3626-4A9396FED070}"/>
                  </a:ext>
                </a:extLst>
              </p:cNvPr>
              <p:cNvGrpSpPr/>
              <p:nvPr/>
            </p:nvGrpSpPr>
            <p:grpSpPr>
              <a:xfrm>
                <a:off x="8641944" y="1969474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63321D7-240B-6AD7-B086-5C33AEA75418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2229277A-BC74-8C3C-DFF5-96B5F26D0D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AC1A6262-7E04-1206-9EE4-FD62ED67B0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7305D6F2-AF7E-FEA7-0C15-7D47417286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8D96BEBC-F04B-5E1C-EA74-35602B2640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6ECA1D-A937-7C1C-9642-DC06DA0CFB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ECCE4901-81D2-8066-6DA0-5B7C45D383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397860E8-3C97-5E73-0ADD-1C0F6D82EB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D50114FF-98EA-DF81-193D-EFFE8135B1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E773377-6845-6E71-01A3-10F42F1BBB09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6614D040-D51C-F2AE-CA1D-17760B7CFA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151D8634-6B59-18A5-8099-33239732B6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321CC1AB-17AD-49BD-10A2-3976DA2D44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3C0101EE-3BA7-3264-214C-10540FA484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74F703B6-D80F-B223-D57D-FF6558E858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990A7373-01DD-FCA2-DE39-105B708A1F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84813431-3142-012D-05E5-360D2FDB81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D2D16AEA-4056-E03A-D26B-41BBDE2C9D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8DD25E6-91DE-1199-971E-82521AA672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82896" y="1978974"/>
                <a:ext cx="729205" cy="234005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71000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7AA4-600C-E040-95D9-EC89F87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6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55377"/>
            <a:ext cx="3580890" cy="5079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1923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049" y="33880"/>
            <a:ext cx="4701951" cy="66700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E2D0F1-E35F-B2AE-AE67-0B743ED2CBC4}"/>
                  </a:ext>
                </a:extLst>
              </p:cNvPr>
              <p:cNvSpPr txBox="1"/>
              <p:nvPr/>
            </p:nvSpPr>
            <p:spPr>
              <a:xfrm>
                <a:off x="4216925" y="3368901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E2D0F1-E35F-B2AE-AE67-0B743ED2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925" y="3368901"/>
                <a:ext cx="35939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/>
              <p:nvPr/>
            </p:nvSpPr>
            <p:spPr>
              <a:xfrm>
                <a:off x="4243487" y="5084531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487" y="5084531"/>
                <a:ext cx="35939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0EB784-31FC-B884-5308-00E7719C8647}"/>
              </a:ext>
            </a:extLst>
          </p:cNvPr>
          <p:cNvCxnSpPr>
            <a:cxnSpLocks/>
          </p:cNvCxnSpPr>
          <p:nvPr/>
        </p:nvCxnSpPr>
        <p:spPr>
          <a:xfrm>
            <a:off x="5408908" y="3208149"/>
            <a:ext cx="1487838" cy="1146875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68035E-82F3-4BB1-4050-3C436D3CCA39}"/>
              </a:ext>
            </a:extLst>
          </p:cNvPr>
          <p:cNvCxnSpPr>
            <a:cxnSpLocks/>
          </p:cNvCxnSpPr>
          <p:nvPr/>
        </p:nvCxnSpPr>
        <p:spPr>
          <a:xfrm flipV="1">
            <a:off x="5455150" y="2743200"/>
            <a:ext cx="1441596" cy="163939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7E1363-A9CC-F90B-B824-13290D6C953C}"/>
              </a:ext>
            </a:extLst>
          </p:cNvPr>
          <p:cNvCxnSpPr>
            <a:cxnSpLocks/>
          </p:cNvCxnSpPr>
          <p:nvPr/>
        </p:nvCxnSpPr>
        <p:spPr>
          <a:xfrm flipV="1">
            <a:off x="5432029" y="5193019"/>
            <a:ext cx="1464717" cy="38483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557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AB91E-96F1-63FC-4DE6-211C477B1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3812-F12A-7BB2-7D06-DAE4EDF5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7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84A320-5BED-D555-2341-AFB8E88CB6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65476"/>
            <a:ext cx="3580890" cy="5059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086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A152-F670-AEE3-163E-41B5EB24B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BF6B59-D879-7148-1E32-AF78097B9E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049" y="47141"/>
            <a:ext cx="4701951" cy="6643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E494B88-BC7D-78DC-732C-70FF1BE8C306}"/>
              </a:ext>
            </a:extLst>
          </p:cNvPr>
          <p:cNvCxnSpPr>
            <a:cxnSpLocks/>
          </p:cNvCxnSpPr>
          <p:nvPr/>
        </p:nvCxnSpPr>
        <p:spPr>
          <a:xfrm>
            <a:off x="5432029" y="2050991"/>
            <a:ext cx="1250782" cy="221336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4307DD-7C54-A51C-70ED-0492C730AD56}"/>
              </a:ext>
            </a:extLst>
          </p:cNvPr>
          <p:cNvCxnSpPr>
            <a:cxnSpLocks/>
          </p:cNvCxnSpPr>
          <p:nvPr/>
        </p:nvCxnSpPr>
        <p:spPr>
          <a:xfrm>
            <a:off x="5432029" y="3221764"/>
            <a:ext cx="1353332" cy="12177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5C9C8C4-0F19-8546-0326-3D9E9396AD2A}"/>
              </a:ext>
            </a:extLst>
          </p:cNvPr>
          <p:cNvCxnSpPr>
            <a:cxnSpLocks/>
          </p:cNvCxnSpPr>
          <p:nvPr/>
        </p:nvCxnSpPr>
        <p:spPr>
          <a:xfrm flipV="1">
            <a:off x="5432029" y="2443963"/>
            <a:ext cx="1250782" cy="190329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E00D4F-C549-A135-6AB6-869456201153}"/>
              </a:ext>
            </a:extLst>
          </p:cNvPr>
          <p:cNvCxnSpPr>
            <a:cxnSpLocks/>
          </p:cNvCxnSpPr>
          <p:nvPr/>
        </p:nvCxnSpPr>
        <p:spPr>
          <a:xfrm flipV="1">
            <a:off x="5372208" y="5375166"/>
            <a:ext cx="1302057" cy="14286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904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AB91E-96F1-63FC-4DE6-211C477B1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3812-F12A-7BB2-7D06-DAE4EDF5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8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84A320-5BED-D555-2341-AFB8E88CB6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71698" y="465476"/>
            <a:ext cx="3575916" cy="5059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052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A152-F670-AEE3-163E-41B5EB24B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BF6B59-D879-7148-1E32-AF78097B9E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3314" y="47141"/>
            <a:ext cx="4695420" cy="6643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02EF0C-6881-9681-1E4A-1AF85D4B3D73}"/>
              </a:ext>
            </a:extLst>
          </p:cNvPr>
          <p:cNvSpPr txBox="1"/>
          <p:nvPr/>
        </p:nvSpPr>
        <p:spPr>
          <a:xfrm>
            <a:off x="5425651" y="1742785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E3BB2-B6A7-147F-BC9F-1D4C28D32ED0}"/>
              </a:ext>
            </a:extLst>
          </p:cNvPr>
          <p:cNvSpPr txBox="1"/>
          <p:nvPr/>
        </p:nvSpPr>
        <p:spPr>
          <a:xfrm>
            <a:off x="7495322" y="174278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E4F62-C03D-5CBB-8705-75E743D04F10}"/>
              </a:ext>
            </a:extLst>
          </p:cNvPr>
          <p:cNvSpPr txBox="1"/>
          <p:nvPr/>
        </p:nvSpPr>
        <p:spPr>
          <a:xfrm>
            <a:off x="5472353" y="347881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601258-1161-4C1A-92EE-D747A99861AC}"/>
              </a:ext>
            </a:extLst>
          </p:cNvPr>
          <p:cNvSpPr txBox="1"/>
          <p:nvPr/>
        </p:nvSpPr>
        <p:spPr>
          <a:xfrm>
            <a:off x="7482070" y="3472192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FECDC3-D25E-6B5D-1F56-4E793EADB605}"/>
              </a:ext>
            </a:extLst>
          </p:cNvPr>
          <p:cNvSpPr txBox="1"/>
          <p:nvPr/>
        </p:nvSpPr>
        <p:spPr>
          <a:xfrm>
            <a:off x="5402941" y="5209697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4B625A-C66C-9ED4-7289-8D454CECF648}"/>
              </a:ext>
            </a:extLst>
          </p:cNvPr>
          <p:cNvSpPr txBox="1"/>
          <p:nvPr/>
        </p:nvSpPr>
        <p:spPr>
          <a:xfrm>
            <a:off x="7511726" y="523161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33919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B5D527F-B19B-F029-804A-1A080C755631}"/>
              </a:ext>
            </a:extLst>
          </p:cNvPr>
          <p:cNvGrpSpPr/>
          <p:nvPr/>
        </p:nvGrpSpPr>
        <p:grpSpPr>
          <a:xfrm>
            <a:off x="219808" y="-2211785"/>
            <a:ext cx="10910087" cy="10910087"/>
            <a:chOff x="-2398215" y="-3996096"/>
            <a:chExt cx="15573202" cy="15573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C684393-EFDF-0D40-30AB-DE51EC199BDD}"/>
                </a:ext>
              </a:extLst>
            </p:cNvPr>
            <p:cNvGrpSpPr/>
            <p:nvPr/>
          </p:nvGrpSpPr>
          <p:grpSpPr>
            <a:xfrm>
              <a:off x="-634905" y="-3996096"/>
              <a:ext cx="12583529" cy="15573202"/>
              <a:chOff x="-310065" y="-4357601"/>
              <a:chExt cx="12583529" cy="1557320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D788408-5614-7E43-17DB-C64E0AA0408D}"/>
                  </a:ext>
                </a:extLst>
              </p:cNvPr>
              <p:cNvGrpSpPr/>
              <p:nvPr/>
            </p:nvGrpSpPr>
            <p:grpSpPr>
              <a:xfrm>
                <a:off x="-310065" y="-4357601"/>
                <a:ext cx="11565220" cy="15573202"/>
                <a:chOff x="-249520" y="-4156364"/>
                <a:chExt cx="12507191" cy="15573202"/>
              </a:xfrm>
            </p:grpSpPr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8BA4C178-7C59-79B9-617F-D68B28A7EE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49520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80CA381B-4416-C4AD-4D8D-F3A4BED0AF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7497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5704F252-F7F8-5DC5-1D52-A99D479ECF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24514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D86F78F5-C2FB-4F34-C479-5BFC05B6BB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61531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65318B02-1CCB-2596-710A-F0504DF72F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8548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48C11FEA-8F31-D631-8215-2563F6590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35565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DBFFE7F5-B0CB-FFC9-6398-819E62D111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72582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F6D0D42A-73DE-6A07-FFAC-0E602E6FC7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09599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EA5DFB04-3178-D7F9-93EF-CD5BAA4D40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46616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86772983-AB5E-5CCF-3C1B-0ED76663A1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3633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74F154FD-DB5F-DEDD-43FA-A26D33F17E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20650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937F32DF-2A36-968B-9F91-E536F8553F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57671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EAE2BFB-8A62-1431-23BA-4826B3F01C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73464" y="-4310911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27A3892-31C9-07C3-E015-2493013A20C9}"/>
                </a:ext>
              </a:extLst>
            </p:cNvPr>
            <p:cNvGrpSpPr/>
            <p:nvPr/>
          </p:nvGrpSpPr>
          <p:grpSpPr>
            <a:xfrm rot="5400000">
              <a:off x="-394224" y="-3805331"/>
              <a:ext cx="11565220" cy="15573202"/>
              <a:chOff x="-249520" y="-4156364"/>
              <a:chExt cx="12507191" cy="15573202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EE67C5E-D821-5C13-1319-4C2FFE88D4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08E6835-B3ED-52BD-F571-20789860D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51DCB09-FBBB-0F8B-82E9-C8DA6DF82B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6C8CE4C-4181-1A05-BC95-74D35A476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78A648D-F3E3-4154-4433-FC2547194F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E93ACCE-7F30-F7C7-B5EE-99E3B03141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14BF939-C036-498B-3001-258280571D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8C8FD74-C225-83C0-0975-477278B9BB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59C3388-61B7-8F25-C3ED-ACAB27F8B3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CF56A88-BF90-AD5F-4444-8432B26047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AD6AE3E-5CF1-10AC-D025-8F213D469F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93431BB-2E2E-D2C9-7882-497EBF98E1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58FE028-F508-D740-BB8D-64B9088556BE}"/>
              </a:ext>
            </a:extLst>
          </p:cNvPr>
          <p:cNvSpPr/>
          <p:nvPr/>
        </p:nvSpPr>
        <p:spPr>
          <a:xfrm rot="5400000" flipH="1">
            <a:off x="-7750316" y="-5268"/>
            <a:ext cx="19669707" cy="5056815"/>
          </a:xfrm>
          <a:prstGeom prst="rect">
            <a:avLst/>
          </a:prstGeom>
          <a:gradFill flip="none" rotWithShape="1">
            <a:gsLst>
              <a:gs pos="58000">
                <a:schemeClr val="bg1"/>
              </a:gs>
              <a:gs pos="1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52712F-9552-9BD6-A919-D7ED7619454C}"/>
              </a:ext>
            </a:extLst>
          </p:cNvPr>
          <p:cNvSpPr/>
          <p:nvPr/>
        </p:nvSpPr>
        <p:spPr>
          <a:xfrm rot="10800000">
            <a:off x="-3647579" y="-101106"/>
            <a:ext cx="19669707" cy="288695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74000">
                <a:schemeClr val="bg1"/>
              </a:gs>
              <a:gs pos="36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69FD0D-DE87-091E-7232-98F13755370D}"/>
              </a:ext>
            </a:extLst>
          </p:cNvPr>
          <p:cNvSpPr/>
          <p:nvPr/>
        </p:nvSpPr>
        <p:spPr>
          <a:xfrm>
            <a:off x="-4189363" y="4567096"/>
            <a:ext cx="19669707" cy="3162925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29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A08C0E-22C9-F4CC-9498-B7F8CAA151D8}"/>
              </a:ext>
            </a:extLst>
          </p:cNvPr>
          <p:cNvSpPr txBox="1"/>
          <p:nvPr/>
        </p:nvSpPr>
        <p:spPr>
          <a:xfrm>
            <a:off x="219808" y="219807"/>
            <a:ext cx="5967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Now, let’s think about gradients differently…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757D2D4-E476-42BB-4623-D1C6D0D215E5}"/>
              </a:ext>
            </a:extLst>
          </p:cNvPr>
          <p:cNvSpPr/>
          <p:nvPr/>
        </p:nvSpPr>
        <p:spPr>
          <a:xfrm rot="16200000">
            <a:off x="-45968" y="-786467"/>
            <a:ext cx="19669707" cy="5152656"/>
          </a:xfrm>
          <a:prstGeom prst="rect">
            <a:avLst/>
          </a:prstGeom>
          <a:gradFill flip="none" rotWithShape="1">
            <a:gsLst>
              <a:gs pos="43000">
                <a:schemeClr val="bg1"/>
              </a:gs>
              <a:gs pos="22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8C068685-0434-2E50-7B11-D041F4759E34}"/>
              </a:ext>
            </a:extLst>
          </p:cNvPr>
          <p:cNvSpPr/>
          <p:nvPr/>
        </p:nvSpPr>
        <p:spPr>
          <a:xfrm rot="18893966">
            <a:off x="3388289" y="273396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8D07DCA-60A3-6CF9-8535-DCDB9EEC249C}"/>
              </a:ext>
            </a:extLst>
          </p:cNvPr>
          <p:cNvSpPr/>
          <p:nvPr/>
        </p:nvSpPr>
        <p:spPr>
          <a:xfrm rot="18893966">
            <a:off x="4124405" y="1250911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F864AD1-BA7F-3899-B4C3-20740577A922}"/>
              </a:ext>
            </a:extLst>
          </p:cNvPr>
          <p:cNvGrpSpPr/>
          <p:nvPr/>
        </p:nvGrpSpPr>
        <p:grpSpPr>
          <a:xfrm>
            <a:off x="4117013" y="1997402"/>
            <a:ext cx="555588" cy="2775201"/>
            <a:chOff x="4117013" y="1997402"/>
            <a:chExt cx="555588" cy="2775201"/>
          </a:xfrm>
        </p:grpSpPr>
        <p:sp>
          <p:nvSpPr>
            <p:cNvPr id="45" name="1">
              <a:extLst>
                <a:ext uri="{FF2B5EF4-FFF2-40B4-BE49-F238E27FC236}">
                  <a16:creationId xmlns:a16="http://schemas.microsoft.com/office/drawing/2014/main" id="{FE7A5E18-0353-4601-BE5C-C9CAD679FF73}"/>
                </a:ext>
              </a:extLst>
            </p:cNvPr>
            <p:cNvSpPr/>
            <p:nvPr/>
          </p:nvSpPr>
          <p:spPr>
            <a:xfrm rot="18893966">
              <a:off x="4117013" y="1997402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0">
              <a:extLst>
                <a:ext uri="{FF2B5EF4-FFF2-40B4-BE49-F238E27FC236}">
                  <a16:creationId xmlns:a16="http://schemas.microsoft.com/office/drawing/2014/main" id="{78CA6CA6-ABEA-F9BA-39D6-B22332D2DC59}"/>
                </a:ext>
              </a:extLst>
            </p:cNvPr>
            <p:cNvSpPr/>
            <p:nvPr/>
          </p:nvSpPr>
          <p:spPr>
            <a:xfrm rot="18893966">
              <a:off x="4127730" y="2742904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-1">
              <a:extLst>
                <a:ext uri="{FF2B5EF4-FFF2-40B4-BE49-F238E27FC236}">
                  <a16:creationId xmlns:a16="http://schemas.microsoft.com/office/drawing/2014/main" id="{E9FB71C1-D96A-4F45-5450-C3379DA4D409}"/>
                </a:ext>
              </a:extLst>
            </p:cNvPr>
            <p:cNvSpPr/>
            <p:nvPr/>
          </p:nvSpPr>
          <p:spPr>
            <a:xfrm rot="18893966">
              <a:off x="4131174" y="3467906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-2">
              <a:extLst>
                <a:ext uri="{FF2B5EF4-FFF2-40B4-BE49-F238E27FC236}">
                  <a16:creationId xmlns:a16="http://schemas.microsoft.com/office/drawing/2014/main" id="{81B59DE0-FBDA-A195-D6A2-941FC075C525}"/>
                </a:ext>
              </a:extLst>
            </p:cNvPr>
            <p:cNvSpPr/>
            <p:nvPr/>
          </p:nvSpPr>
          <p:spPr>
            <a:xfrm rot="18893966">
              <a:off x="4132178" y="4232180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1B1F7BE-A982-71E9-60B2-CA3CCCE1B4F3}"/>
                  </a:ext>
                </a:extLst>
              </p:cNvPr>
              <p:cNvSpPr/>
              <p:nvPr/>
            </p:nvSpPr>
            <p:spPr>
              <a:xfrm>
                <a:off x="5575474" y="2067676"/>
                <a:ext cx="4125788" cy="24994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76104">
                  <a:schemeClr val="bg1"/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want to make a line with a gradient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start from the green cross.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Which blue cross would form a gradient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?</a:t>
                </a: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1B1F7BE-A982-71E9-60B2-CA3CCCE1B4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474" y="2067676"/>
                <a:ext cx="4125788" cy="24994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glow rad="676104">
                  <a:schemeClr val="bg1"/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D9D173-C528-D1E8-A5D9-0362045D766E}"/>
              </a:ext>
            </a:extLst>
          </p:cNvPr>
          <p:cNvSpPr/>
          <p:nvPr/>
        </p:nvSpPr>
        <p:spPr>
          <a:xfrm>
            <a:off x="4140827" y="2033330"/>
            <a:ext cx="525922" cy="2790306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9807DCF-9AFF-89DC-82FA-7783305E4C10}"/>
              </a:ext>
            </a:extLst>
          </p:cNvPr>
          <p:cNvSpPr/>
          <p:nvPr/>
        </p:nvSpPr>
        <p:spPr>
          <a:xfrm>
            <a:off x="4713136" y="121418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E6F68D-A9A1-DEF2-FDCF-BA8AC3A1AB13}"/>
              </a:ext>
            </a:extLst>
          </p:cNvPr>
          <p:cNvSpPr/>
          <p:nvPr/>
        </p:nvSpPr>
        <p:spPr>
          <a:xfrm>
            <a:off x="4713136" y="196421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E41CB0-92F2-7DDB-D22C-6224C6BBDE96}"/>
              </a:ext>
            </a:extLst>
          </p:cNvPr>
          <p:cNvSpPr/>
          <p:nvPr/>
        </p:nvSpPr>
        <p:spPr>
          <a:xfrm>
            <a:off x="4713136" y="2701185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8FCAF73-EC5C-C6E5-AA6F-D63EB4941C82}"/>
              </a:ext>
            </a:extLst>
          </p:cNvPr>
          <p:cNvSpPr/>
          <p:nvPr/>
        </p:nvSpPr>
        <p:spPr>
          <a:xfrm>
            <a:off x="4713136" y="3425089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45EAED9-6122-6286-35F2-A726F931CCD0}"/>
              </a:ext>
            </a:extLst>
          </p:cNvPr>
          <p:cNvSpPr/>
          <p:nvPr/>
        </p:nvSpPr>
        <p:spPr>
          <a:xfrm>
            <a:off x="4713136" y="417511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53330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B06B1-A1BA-5A19-FAB4-C9FCBEF93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5DA1243F-C062-8184-50F7-3674C8511EEE}"/>
              </a:ext>
            </a:extLst>
          </p:cNvPr>
          <p:cNvGrpSpPr/>
          <p:nvPr/>
        </p:nvGrpSpPr>
        <p:grpSpPr>
          <a:xfrm>
            <a:off x="219808" y="-2211785"/>
            <a:ext cx="10910087" cy="10910087"/>
            <a:chOff x="-2398215" y="-3996096"/>
            <a:chExt cx="15573202" cy="15573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5EFCD9B-B89E-62BB-1936-535790142D85}"/>
                </a:ext>
              </a:extLst>
            </p:cNvPr>
            <p:cNvGrpSpPr/>
            <p:nvPr/>
          </p:nvGrpSpPr>
          <p:grpSpPr>
            <a:xfrm>
              <a:off x="-634905" y="-3996096"/>
              <a:ext cx="12583529" cy="15573202"/>
              <a:chOff x="-310065" y="-4357601"/>
              <a:chExt cx="12583529" cy="1557320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5D18A0C-57A3-242F-906C-9F516513F000}"/>
                  </a:ext>
                </a:extLst>
              </p:cNvPr>
              <p:cNvGrpSpPr/>
              <p:nvPr/>
            </p:nvGrpSpPr>
            <p:grpSpPr>
              <a:xfrm>
                <a:off x="-310065" y="-4357601"/>
                <a:ext cx="11565220" cy="15573202"/>
                <a:chOff x="-249520" y="-4156364"/>
                <a:chExt cx="12507191" cy="15573202"/>
              </a:xfrm>
            </p:grpSpPr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46534E5D-8414-299C-C96A-4C20A82F66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49520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DEA7882A-5178-5A85-BD28-34AAAFE58C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7497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885226AD-1177-F706-6A49-1C5F8B9AF4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24514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CB0A79A3-9745-7B8E-168D-73232EAB6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61531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22285BC3-C7D9-006C-DE66-0522DA229E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8548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1A57E05-B5E6-DB56-0575-378B1EE0D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35565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A7206D0D-F117-C56E-4D85-21767A3A61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72582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10C56242-0D59-F377-61AB-F50482709D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09599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55F24041-87DC-F336-41E1-4D27808ACC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46616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537461ED-224F-218B-870E-36DA6D1C4D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3633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4949D8A7-3FCF-54A1-8703-E47246D5F3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20650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FFE877D3-41B4-9333-EC77-073E6F10C8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57671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07051DA-4C8C-2A54-A9A5-4C88351ABE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73464" y="-4310911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73775DB-AF68-2F9F-7D76-431072CB7091}"/>
                </a:ext>
              </a:extLst>
            </p:cNvPr>
            <p:cNvGrpSpPr/>
            <p:nvPr/>
          </p:nvGrpSpPr>
          <p:grpSpPr>
            <a:xfrm rot="5400000">
              <a:off x="-394224" y="-3805331"/>
              <a:ext cx="11565220" cy="15573202"/>
              <a:chOff x="-249520" y="-4156364"/>
              <a:chExt cx="12507191" cy="15573202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6A15151-8132-7BC1-7FEB-9433A1D98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E9EB811-6F5B-6D22-053A-23B868B545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6331C8D-CD6D-3788-6B30-B00C193DD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76F666DA-75D6-6EBD-44F5-122CDCE5E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B11C21F-C771-9CFA-5F56-01C149B4D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AD7EE57-683A-23D2-1B6A-37D464FD3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00144D8-6CDF-2F7C-6F76-A0A1449D31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0E9FE66-D21E-3390-1231-74E5F0DD67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B2FA4CA8-524C-955B-CC85-528FE2448F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3E5940B-B603-630C-DA3C-02E6E29EA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4947801-0A24-3158-C1CE-89BDEB5E3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E9F5ADB-979D-65C4-7CB4-3A1FD3ACD8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725F1E4-E654-CFB9-5980-599F41DDDC95}"/>
              </a:ext>
            </a:extLst>
          </p:cNvPr>
          <p:cNvSpPr/>
          <p:nvPr/>
        </p:nvSpPr>
        <p:spPr>
          <a:xfrm rot="5400000" flipH="1">
            <a:off x="-7750316" y="-5268"/>
            <a:ext cx="19669707" cy="5056815"/>
          </a:xfrm>
          <a:prstGeom prst="rect">
            <a:avLst/>
          </a:prstGeom>
          <a:gradFill flip="none" rotWithShape="1">
            <a:gsLst>
              <a:gs pos="58000">
                <a:schemeClr val="bg1"/>
              </a:gs>
              <a:gs pos="1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0A78B3-6062-6419-DD7C-4A7EA5A166E4}"/>
              </a:ext>
            </a:extLst>
          </p:cNvPr>
          <p:cNvSpPr/>
          <p:nvPr/>
        </p:nvSpPr>
        <p:spPr>
          <a:xfrm rot="10800000">
            <a:off x="-3647579" y="-101106"/>
            <a:ext cx="19669707" cy="288695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74000">
                <a:schemeClr val="bg1"/>
              </a:gs>
              <a:gs pos="36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FF9ADB-5DC0-D631-6859-6866C63B3669}"/>
              </a:ext>
            </a:extLst>
          </p:cNvPr>
          <p:cNvSpPr/>
          <p:nvPr/>
        </p:nvSpPr>
        <p:spPr>
          <a:xfrm>
            <a:off x="-4189363" y="4567096"/>
            <a:ext cx="19669707" cy="3162925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29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DB414-0395-87EC-33DD-720E214DEE42}"/>
              </a:ext>
            </a:extLst>
          </p:cNvPr>
          <p:cNvSpPr txBox="1"/>
          <p:nvPr/>
        </p:nvSpPr>
        <p:spPr>
          <a:xfrm>
            <a:off x="219808" y="219807"/>
            <a:ext cx="5967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Now, let’s think about gradients differently…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9CCF3F-0909-F31D-9647-1E4056C0DDEF}"/>
              </a:ext>
            </a:extLst>
          </p:cNvPr>
          <p:cNvSpPr/>
          <p:nvPr/>
        </p:nvSpPr>
        <p:spPr>
          <a:xfrm rot="16200000">
            <a:off x="-45968" y="-786467"/>
            <a:ext cx="19669707" cy="5152656"/>
          </a:xfrm>
          <a:prstGeom prst="rect">
            <a:avLst/>
          </a:prstGeom>
          <a:gradFill flip="none" rotWithShape="1">
            <a:gsLst>
              <a:gs pos="43000">
                <a:schemeClr val="bg1"/>
              </a:gs>
              <a:gs pos="22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1B50173D-1222-1AD6-96E7-486F44E3E7EA}"/>
              </a:ext>
            </a:extLst>
          </p:cNvPr>
          <p:cNvSpPr/>
          <p:nvPr/>
        </p:nvSpPr>
        <p:spPr>
          <a:xfrm rot="18893966">
            <a:off x="3388289" y="273396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57236F-C331-39E1-F72D-9EBCAC283E13}"/>
              </a:ext>
            </a:extLst>
          </p:cNvPr>
          <p:cNvSpPr/>
          <p:nvPr/>
        </p:nvSpPr>
        <p:spPr>
          <a:xfrm rot="18893966">
            <a:off x="4124405" y="1250911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D5CFADE-C5BA-7CE6-4416-32FEAC8BC4EA}"/>
              </a:ext>
            </a:extLst>
          </p:cNvPr>
          <p:cNvGrpSpPr/>
          <p:nvPr/>
        </p:nvGrpSpPr>
        <p:grpSpPr>
          <a:xfrm>
            <a:off x="4117013" y="1997402"/>
            <a:ext cx="555588" cy="2775201"/>
            <a:chOff x="4117013" y="1997402"/>
            <a:chExt cx="555588" cy="2775201"/>
          </a:xfrm>
        </p:grpSpPr>
        <p:sp>
          <p:nvSpPr>
            <p:cNvPr id="45" name="1">
              <a:extLst>
                <a:ext uri="{FF2B5EF4-FFF2-40B4-BE49-F238E27FC236}">
                  <a16:creationId xmlns:a16="http://schemas.microsoft.com/office/drawing/2014/main" id="{2097D92B-2926-BC69-1DB4-32F423EFFDFE}"/>
                </a:ext>
              </a:extLst>
            </p:cNvPr>
            <p:cNvSpPr/>
            <p:nvPr/>
          </p:nvSpPr>
          <p:spPr>
            <a:xfrm rot="18893966">
              <a:off x="4117013" y="1997402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0">
              <a:extLst>
                <a:ext uri="{FF2B5EF4-FFF2-40B4-BE49-F238E27FC236}">
                  <a16:creationId xmlns:a16="http://schemas.microsoft.com/office/drawing/2014/main" id="{44AA2CC3-3346-1725-3784-1F1ADEBBF429}"/>
                </a:ext>
              </a:extLst>
            </p:cNvPr>
            <p:cNvSpPr/>
            <p:nvPr/>
          </p:nvSpPr>
          <p:spPr>
            <a:xfrm rot="18893966">
              <a:off x="4127730" y="2742904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-1">
              <a:extLst>
                <a:ext uri="{FF2B5EF4-FFF2-40B4-BE49-F238E27FC236}">
                  <a16:creationId xmlns:a16="http://schemas.microsoft.com/office/drawing/2014/main" id="{ECEE0EA2-6605-5331-F21B-1B5A6A86F51F}"/>
                </a:ext>
              </a:extLst>
            </p:cNvPr>
            <p:cNvSpPr/>
            <p:nvPr/>
          </p:nvSpPr>
          <p:spPr>
            <a:xfrm rot="18893966">
              <a:off x="4131174" y="3467906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-2">
              <a:extLst>
                <a:ext uri="{FF2B5EF4-FFF2-40B4-BE49-F238E27FC236}">
                  <a16:creationId xmlns:a16="http://schemas.microsoft.com/office/drawing/2014/main" id="{F8A5067A-A334-E275-241B-1EAE1B866204}"/>
                </a:ext>
              </a:extLst>
            </p:cNvPr>
            <p:cNvSpPr/>
            <p:nvPr/>
          </p:nvSpPr>
          <p:spPr>
            <a:xfrm rot="18893966">
              <a:off x="4132178" y="4232180"/>
              <a:ext cx="540423" cy="540423"/>
            </a:xfrm>
            <a:prstGeom prst="mathPlus">
              <a:avLst>
                <a:gd name="adj1" fmla="val 13633"/>
              </a:avLst>
            </a:prstGeom>
            <a:solidFill>
              <a:srgbClr val="025F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F26CB05-2346-2632-4F54-F747E93EBF35}"/>
                  </a:ext>
                </a:extLst>
              </p:cNvPr>
              <p:cNvSpPr/>
              <p:nvPr/>
            </p:nvSpPr>
            <p:spPr>
              <a:xfrm>
                <a:off x="5575474" y="2067676"/>
                <a:ext cx="4125788" cy="24994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76104">
                  <a:schemeClr val="bg1"/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want to make a line with a gradient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start from the green cross.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Which blue cross would form a gradient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?</a:t>
                </a: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F26CB05-2346-2632-4F54-F747E93EBF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474" y="2067676"/>
                <a:ext cx="4125788" cy="24994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glow rad="676104">
                  <a:schemeClr val="bg1"/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2F2627-2FB1-0002-59C0-ED0E12D98257}"/>
              </a:ext>
            </a:extLst>
          </p:cNvPr>
          <p:cNvSpPr/>
          <p:nvPr/>
        </p:nvSpPr>
        <p:spPr>
          <a:xfrm>
            <a:off x="4140827" y="2033330"/>
            <a:ext cx="525922" cy="2790306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4845B3D-1687-EF15-43E5-1348F0F9ACEE}"/>
              </a:ext>
            </a:extLst>
          </p:cNvPr>
          <p:cNvSpPr/>
          <p:nvPr/>
        </p:nvSpPr>
        <p:spPr>
          <a:xfrm>
            <a:off x="4713136" y="121418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CB3AD1E-5862-032E-DBE3-511FA23AEC8C}"/>
              </a:ext>
            </a:extLst>
          </p:cNvPr>
          <p:cNvSpPr/>
          <p:nvPr/>
        </p:nvSpPr>
        <p:spPr>
          <a:xfrm>
            <a:off x="4713136" y="196421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BAEDD5D-F033-9611-01D6-FBE5DCE8AD58}"/>
              </a:ext>
            </a:extLst>
          </p:cNvPr>
          <p:cNvSpPr/>
          <p:nvPr/>
        </p:nvSpPr>
        <p:spPr>
          <a:xfrm>
            <a:off x="4713136" y="2701185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E6D0035-A583-7C2E-3433-98DC4784761E}"/>
              </a:ext>
            </a:extLst>
          </p:cNvPr>
          <p:cNvSpPr/>
          <p:nvPr/>
        </p:nvSpPr>
        <p:spPr>
          <a:xfrm>
            <a:off x="4713136" y="3425089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27B5C73-CEEB-3A6E-DEAF-39CDBE226B72}"/>
              </a:ext>
            </a:extLst>
          </p:cNvPr>
          <p:cNvSpPr/>
          <p:nvPr/>
        </p:nvSpPr>
        <p:spPr>
          <a:xfrm>
            <a:off x="4713136" y="4175118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56669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81C41-26B5-764D-8984-86B3D0E1E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73300BA1-9BA5-51B4-9CC2-E786BE45F2D5}"/>
              </a:ext>
            </a:extLst>
          </p:cNvPr>
          <p:cNvGrpSpPr/>
          <p:nvPr/>
        </p:nvGrpSpPr>
        <p:grpSpPr>
          <a:xfrm>
            <a:off x="1865274" y="-1866"/>
            <a:ext cx="7356678" cy="7356678"/>
            <a:chOff x="-2398215" y="-3996096"/>
            <a:chExt cx="15573202" cy="15573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FDF4863-3265-77FD-EEA5-E5A819479797}"/>
                </a:ext>
              </a:extLst>
            </p:cNvPr>
            <p:cNvGrpSpPr/>
            <p:nvPr/>
          </p:nvGrpSpPr>
          <p:grpSpPr>
            <a:xfrm>
              <a:off x="-634905" y="-3996096"/>
              <a:ext cx="12583529" cy="15573202"/>
              <a:chOff x="-310065" y="-4357601"/>
              <a:chExt cx="12583529" cy="1557320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AD03554-7437-125D-2B71-505DAF1C56CA}"/>
                  </a:ext>
                </a:extLst>
              </p:cNvPr>
              <p:cNvGrpSpPr/>
              <p:nvPr/>
            </p:nvGrpSpPr>
            <p:grpSpPr>
              <a:xfrm>
                <a:off x="-310065" y="-4357601"/>
                <a:ext cx="11565220" cy="15573202"/>
                <a:chOff x="-249520" y="-4156364"/>
                <a:chExt cx="12507191" cy="15573202"/>
              </a:xfrm>
            </p:grpSpPr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053040E8-0E4F-B40C-F765-7221715A93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49520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3D625260-18B4-B7D0-0E9F-55AEE2C7D4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7497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B505812D-B811-AF55-6BAB-4B5343774B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24514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A79B7AF3-2FF1-02D0-6600-1890B24CF5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61531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7C91B575-E766-7793-40EF-DD09C4CA9B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8548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9187B562-3E5B-E63A-B16D-D47DF91264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35565" y="-415636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AB04EE68-8EE6-99D1-C117-09957CCAF0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72582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3D1961E6-565C-DC00-5818-0A8CD6EE8D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09599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7A3A67B7-A456-4559-996F-2F12600EF3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46616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EAB7AC52-20D6-2284-E290-9B09CAC6F1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3633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F5E9F91B-28EC-38A0-A00A-476622E461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20650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62F1758-DEA9-BCEB-F456-F0D8214105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257671" y="-4072544"/>
                  <a:ext cx="0" cy="1548938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795029F-8DD6-C627-9761-4AEE0DEAA4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73464" y="-4310911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B76ADB1-B85F-40CF-7722-4BF5E7C246CE}"/>
                </a:ext>
              </a:extLst>
            </p:cNvPr>
            <p:cNvGrpSpPr/>
            <p:nvPr/>
          </p:nvGrpSpPr>
          <p:grpSpPr>
            <a:xfrm rot="5400000">
              <a:off x="-394224" y="-3805331"/>
              <a:ext cx="11565220" cy="15573202"/>
              <a:chOff x="-249520" y="-4156364"/>
              <a:chExt cx="12507191" cy="15573202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5174725-B1AD-6FAE-7D59-92F83196CA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49520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CC729D9-5489-077E-E4DE-D925945068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97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9ED0FE1-6750-687D-F583-4E03060EB4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4514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DDEEA2B-FE2C-6BE7-565D-0630CF312F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61531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3AFF518-0A22-0870-2ECA-996E33ED4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8548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2695D12-982B-C9BA-64DE-2770E235A5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5565" y="-415636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93D0E80-CB7E-C28A-F4F3-BCD3EC2E55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2582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CE435EF-0B8C-1C75-D787-52578F590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9599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434CD97D-F485-3973-7248-97FABC0025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6616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10E4EE3-9AD6-7564-9DBE-1292279A7D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3633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EED80F0-222D-42D4-D27A-92F744AA2C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50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D4B2CDB-E0BA-DC8A-81EE-F4F1CA3686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7671" y="-4072544"/>
                <a:ext cx="0" cy="1548938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4E0505B1-E347-011E-2FBF-C41D14B78154}"/>
              </a:ext>
            </a:extLst>
          </p:cNvPr>
          <p:cNvSpPr/>
          <p:nvPr/>
        </p:nvSpPr>
        <p:spPr>
          <a:xfrm rot="5400000" flipH="1">
            <a:off x="-2840833" y="1908206"/>
            <a:ext cx="9050215" cy="4014599"/>
          </a:xfrm>
          <a:prstGeom prst="rect">
            <a:avLst/>
          </a:prstGeom>
          <a:gradFill flip="none" rotWithShape="1">
            <a:gsLst>
              <a:gs pos="58000">
                <a:schemeClr val="bg1"/>
              </a:gs>
              <a:gs pos="1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43AD32-D1EA-DDB4-4AD0-440725CACBC4}"/>
              </a:ext>
            </a:extLst>
          </p:cNvPr>
          <p:cNvSpPr/>
          <p:nvPr/>
        </p:nvSpPr>
        <p:spPr>
          <a:xfrm rot="10800000">
            <a:off x="-3647580" y="73064"/>
            <a:ext cx="19669707" cy="181430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74000">
                <a:schemeClr val="bg1"/>
              </a:gs>
              <a:gs pos="36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A1A1608-5CA1-9CBA-AF93-2C25F182F232}"/>
              </a:ext>
            </a:extLst>
          </p:cNvPr>
          <p:cNvSpPr/>
          <p:nvPr/>
        </p:nvSpPr>
        <p:spPr>
          <a:xfrm>
            <a:off x="-4189363" y="4567096"/>
            <a:ext cx="19669707" cy="3162925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29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EF41F94-9A9F-2FF9-586E-CAE1E2F0135F}"/>
              </a:ext>
            </a:extLst>
          </p:cNvPr>
          <p:cNvSpPr/>
          <p:nvPr/>
        </p:nvSpPr>
        <p:spPr>
          <a:xfrm rot="16200000">
            <a:off x="5449245" y="1153713"/>
            <a:ext cx="8679282" cy="5152656"/>
          </a:xfrm>
          <a:prstGeom prst="rect">
            <a:avLst/>
          </a:prstGeom>
          <a:gradFill flip="none" rotWithShape="1">
            <a:gsLst>
              <a:gs pos="43000">
                <a:schemeClr val="bg1"/>
              </a:gs>
              <a:gs pos="22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BCF1603C-AA07-74D3-0530-0B5033B7FE86}"/>
              </a:ext>
            </a:extLst>
          </p:cNvPr>
          <p:cNvSpPr/>
          <p:nvPr/>
        </p:nvSpPr>
        <p:spPr>
          <a:xfrm rot="18893966">
            <a:off x="3388289" y="273396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-1">
            <a:extLst>
              <a:ext uri="{FF2B5EF4-FFF2-40B4-BE49-F238E27FC236}">
                <a16:creationId xmlns:a16="http://schemas.microsoft.com/office/drawing/2014/main" id="{4E774D46-3BB4-7705-E85F-0443FDEEF08B}"/>
              </a:ext>
            </a:extLst>
          </p:cNvPr>
          <p:cNvSpPr/>
          <p:nvPr/>
        </p:nvSpPr>
        <p:spPr>
          <a:xfrm rot="18893966">
            <a:off x="4416348" y="376850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6CB9F4-D9B4-4255-5F34-83F8B53111BE}"/>
              </a:ext>
            </a:extLst>
          </p:cNvPr>
          <p:cNvSpPr/>
          <p:nvPr/>
        </p:nvSpPr>
        <p:spPr>
          <a:xfrm rot="18893966">
            <a:off x="4438119" y="78107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1">
            <a:extLst>
              <a:ext uri="{FF2B5EF4-FFF2-40B4-BE49-F238E27FC236}">
                <a16:creationId xmlns:a16="http://schemas.microsoft.com/office/drawing/2014/main" id="{5766E30D-37AB-64B6-5EDC-957B455B74DA}"/>
              </a:ext>
            </a:extLst>
          </p:cNvPr>
          <p:cNvSpPr/>
          <p:nvPr/>
        </p:nvSpPr>
        <p:spPr>
          <a:xfrm rot="18893966">
            <a:off x="4432144" y="1747056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0">
            <a:extLst>
              <a:ext uri="{FF2B5EF4-FFF2-40B4-BE49-F238E27FC236}">
                <a16:creationId xmlns:a16="http://schemas.microsoft.com/office/drawing/2014/main" id="{7B1E9CA6-99FB-9549-5514-F44CA857C640}"/>
              </a:ext>
            </a:extLst>
          </p:cNvPr>
          <p:cNvSpPr/>
          <p:nvPr/>
        </p:nvSpPr>
        <p:spPr>
          <a:xfrm rot="18893966">
            <a:off x="4408983" y="2752294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-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C70D02-B17D-A39B-F3F9-3B5643D33499}"/>
              </a:ext>
            </a:extLst>
          </p:cNvPr>
          <p:cNvSpPr/>
          <p:nvPr/>
        </p:nvSpPr>
        <p:spPr>
          <a:xfrm rot="18893966">
            <a:off x="4424318" y="4731429"/>
            <a:ext cx="540423" cy="540423"/>
          </a:xfrm>
          <a:prstGeom prst="mathPlus">
            <a:avLst>
              <a:gd name="adj1" fmla="val 13633"/>
            </a:avLst>
          </a:prstGeom>
          <a:solidFill>
            <a:srgbClr val="025F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39E869-EE02-0440-8D4E-F55A60F7D7F0}"/>
                  </a:ext>
                </a:extLst>
              </p:cNvPr>
              <p:cNvSpPr/>
              <p:nvPr/>
            </p:nvSpPr>
            <p:spPr>
              <a:xfrm>
                <a:off x="6136090" y="2067676"/>
                <a:ext cx="3756041" cy="24994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76104">
                  <a:schemeClr val="bg1"/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want to make a line with a gradient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I start from the green cross.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  <a:effectLst>
                    <a:glow>
                      <a:schemeClr val="accent1">
                        <a:alpha val="40000"/>
                      </a:schemeClr>
                    </a:glow>
                  </a:effectLst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Which blue cross would form a gradient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chemeClr val="tx1"/>
                        </a:solidFill>
                        <a:effectLst>
                          <a:glow>
                            <a:schemeClr val="accent1"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>
                      <a:glow>
                        <a:schemeClr val="accent1">
                          <a:alpha val="40000"/>
                        </a:schemeClr>
                      </a:glow>
                    </a:effectLst>
                  </a:rPr>
                  <a:t>?</a:t>
                </a: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39E869-EE02-0440-8D4E-F55A60F7D7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090" y="2067676"/>
                <a:ext cx="3756041" cy="24994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glow rad="676104">
                  <a:schemeClr val="bg1"/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Click Rectang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2EB2B90-2861-EFEC-1EE7-050052A98628}"/>
              </a:ext>
            </a:extLst>
          </p:cNvPr>
          <p:cNvSpPr/>
          <p:nvPr/>
        </p:nvSpPr>
        <p:spPr>
          <a:xfrm>
            <a:off x="4437144" y="797506"/>
            <a:ext cx="525922" cy="3522662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lick Rectang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3522BE-CD54-31C6-7654-DBBAF67963EE}"/>
              </a:ext>
            </a:extLst>
          </p:cNvPr>
          <p:cNvSpPr/>
          <p:nvPr/>
        </p:nvSpPr>
        <p:spPr>
          <a:xfrm>
            <a:off x="1692701" y="1898452"/>
            <a:ext cx="525922" cy="3500533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7CE6480-CCE3-9B51-51BF-40F6E1859A1E}"/>
              </a:ext>
            </a:extLst>
          </p:cNvPr>
          <p:cNvSpPr/>
          <p:nvPr/>
        </p:nvSpPr>
        <p:spPr>
          <a:xfrm>
            <a:off x="5042485" y="722409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565CC1D-30B0-0FA9-2DB2-D448B4B13929}"/>
              </a:ext>
            </a:extLst>
          </p:cNvPr>
          <p:cNvSpPr/>
          <p:nvPr/>
        </p:nvSpPr>
        <p:spPr>
          <a:xfrm>
            <a:off x="5042485" y="1713485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6B3C334-253F-922A-54F3-56C8D8A2C599}"/>
              </a:ext>
            </a:extLst>
          </p:cNvPr>
          <p:cNvSpPr/>
          <p:nvPr/>
        </p:nvSpPr>
        <p:spPr>
          <a:xfrm>
            <a:off x="5042485" y="2704561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35C3213-AEFA-B5BA-BC33-1B25CBF4A846}"/>
              </a:ext>
            </a:extLst>
          </p:cNvPr>
          <p:cNvSpPr/>
          <p:nvPr/>
        </p:nvSpPr>
        <p:spPr>
          <a:xfrm>
            <a:off x="5042485" y="3695637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4717466-829C-A5F8-D17B-E480FAE62269}"/>
              </a:ext>
            </a:extLst>
          </p:cNvPr>
          <p:cNvSpPr/>
          <p:nvPr/>
        </p:nvSpPr>
        <p:spPr>
          <a:xfrm>
            <a:off x="5042485" y="4686712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585441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3A6FAF-5F71-BFA9-BD9A-1C678D49964A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C5E20F8-340F-8810-F53B-71937A130D27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FA7A02A-6335-EB4A-68D7-16503ABC614B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4584027-C61B-1143-8E8C-0E0590358C3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6533A81-2C2D-4175-6BE7-40E515A280F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30BA00E-FE89-E903-523A-06F7FEE03DF6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7C71F8-F6D9-E340-61BC-33506AB951EC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3A5A4D-97E0-294C-87C7-DD813D0A8213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278A91-A2D0-8DA7-2347-DC51C2373BCC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B24C436-11C6-3C32-08AD-EB67D4771162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7BA8464-D43E-0409-D5E4-084B147FAAA2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7486317-1424-FDB9-2D19-A82E7DABB2F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F08E72F-6C0A-6D3A-C031-7860BC9A271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F00F78-35EC-2BDB-3273-3D7CC1465B1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E760E7C-EC96-0879-A85C-B8E1CBCFB027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875792-1CE8-9711-2D9D-BB133ED10B5C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F89CB2-58B9-AED1-B0E3-9110CF272A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67D42C-4CCB-149E-664B-F69E3303F7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E91D569-C846-5BD3-FC5B-21C576578A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82079D-E052-7D18-3AC9-C98E249F85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34DE78F-D001-31B5-EAA2-92FBD6DFD8B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1BDBA9-52FA-47E6-7087-D82B3823E4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25F03-ED88-4507-4383-2C6BEFEF7D8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FF7E4E6-5BDD-C841-714D-027DF12A58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EDDE16-C82C-BCAF-F515-0169DE969D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0E767E0-FDE0-9440-9E2A-2A7773D4CE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39AB29C-ED9F-87C4-BFFD-B578F0F01F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7A6427AA-EC49-B422-063A-18F1DD117493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A1AAE2C-786F-EFD6-FF56-822707454F7B}"/>
              </a:ext>
            </a:extLst>
          </p:cNvPr>
          <p:cNvCxnSpPr>
            <a:cxnSpLocks/>
          </p:cNvCxnSpPr>
          <p:nvPr/>
        </p:nvCxnSpPr>
        <p:spPr>
          <a:xfrm flipV="1">
            <a:off x="1840337" y="433635"/>
            <a:ext cx="1969354" cy="5779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55C5B6BF-5388-AC2B-B385-92EF48EE36C0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6E131790-3CB1-580C-C7CC-F78A882992AF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33CE33-478A-B2FC-7A65-4B8F4A619343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6677DA-E3D7-AE85-3653-1F9D888A339E}"/>
              </a:ext>
            </a:extLst>
          </p:cNvPr>
          <p:cNvSpPr txBox="1"/>
          <p:nvPr/>
        </p:nvSpPr>
        <p:spPr>
          <a:xfrm>
            <a:off x="6894679" y="246522"/>
            <a:ext cx="5244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Let’s think about this on a graph.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A58C00F-D9B2-DCD5-CDCA-8DA7D2964533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6FD4A58-E164-7679-6F27-3BE512CE5BEC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EFA3767-7CE4-518E-8ACA-9FAF7780F3BA}"/>
              </a:ext>
            </a:extLst>
          </p:cNvPr>
          <p:cNvSpPr txBox="1"/>
          <p:nvPr/>
        </p:nvSpPr>
        <p:spPr>
          <a:xfrm>
            <a:off x="6926707" y="839665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pic>
        <p:nvPicPr>
          <p:cNvPr id="3" name="Picture 2" descr="Mini white boards online">
            <a:extLst>
              <a:ext uri="{FF2B5EF4-FFF2-40B4-BE49-F238E27FC236}">
                <a16:creationId xmlns:a16="http://schemas.microsoft.com/office/drawing/2014/main" id="{0C258C89-213E-23CB-EC02-173DD2474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647" y="2765126"/>
            <a:ext cx="4714536" cy="249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987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64739-0DD3-D1CE-FCB3-ABA66AA1D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3D70608-9DE1-BE46-38B9-FE9E2184124F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F3A57ADD-1A5D-F210-8EAA-C9D6A3776CED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CD761F2-FE65-AFFF-DCC7-441477442B8B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B8A225-ECC9-3D40-E8A6-64DD91457C94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2A7C6DB-93BA-3CCD-353B-DC35195FDB73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9FAD816-0305-A8AF-BA2C-ED00A7E7893A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BE5C760-7500-9D32-62A4-EADA62520DBE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C5B34C-2036-569B-3FED-259B66184E6E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39D1D3A-CA0A-3313-C1C7-AB678973FD90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9C12E0A-287A-99F3-4153-315433BEF688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4F3154-1E4B-41B2-9442-11872141BB25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3ACB2D-C89A-CD91-D90C-8F689ACE18DA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2F8CC0C-14EF-9AA0-C9BD-078FDE3458DB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B911BE-9769-5D68-01BF-A932735687A2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F3BDBF2-AFF3-304C-579E-8DE171854214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57022D-5B74-037D-2847-A4E8C0083F90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7BC124C-55B1-8E55-A7C5-1E0E7542FB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EDF329-D4A6-8D3E-13F6-B5F28D5BEC8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448D84-BE58-0D49-783B-89F3D49D8A1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7041483-909C-BC4A-937F-003CA3ABD3E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9999CA2-F459-27A7-E7AA-69AB936BDF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20CB6B-6F43-1C0A-9E68-E9B562AA2A0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E4FC4D-D1F3-8269-CEB7-C150A68526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402E8B8-A7EE-46D3-B55B-341BE384D70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ABCB42-F318-4C5F-CEA1-8B814BD8E1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2CC5864-F015-70FB-6FB4-AAFE98508F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450039-E2AF-B932-9ADD-CF854B41A0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2B732E4B-45AF-3B42-84AA-B5FB3F09BBF9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808B6F9-DCAB-1674-6008-DD295AEA10B1}"/>
              </a:ext>
            </a:extLst>
          </p:cNvPr>
          <p:cNvCxnSpPr>
            <a:cxnSpLocks/>
          </p:cNvCxnSpPr>
          <p:nvPr/>
        </p:nvCxnSpPr>
        <p:spPr>
          <a:xfrm flipV="1">
            <a:off x="1840337" y="433635"/>
            <a:ext cx="1969354" cy="5779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1A44AA3F-C5D1-C2D7-649F-8C8DC7D9A598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87E33A2F-3B92-93BC-F92E-BF55D1666AA1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303874-6266-8BBE-628D-E32722099321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572866-87CB-8FEF-88A8-FFC4D64B5A8B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BEEA055-3BF0-22C9-587C-413BB027D9B3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21A8428E-E4A7-B71A-207E-13A5A99F33C4}"/>
              </a:ext>
            </a:extLst>
          </p:cNvPr>
          <p:cNvSpPr/>
          <p:nvPr/>
        </p:nvSpPr>
        <p:spPr>
          <a:xfrm rot="18949288">
            <a:off x="2340226" y="397937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2FF93D6-D714-2050-6ED0-46C443026F37}"/>
                  </a:ext>
                </a:extLst>
              </p:cNvPr>
              <p:cNvSpPr txBox="1"/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2FF93D6-D714-2050-6ED0-46C443026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blipFill>
                <a:blip r:embed="rId1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F14F5FA6-575E-2564-7B80-7E7DE015DB53}"/>
              </a:ext>
            </a:extLst>
          </p:cNvPr>
          <p:cNvSpPr/>
          <p:nvPr/>
        </p:nvSpPr>
        <p:spPr>
          <a:xfrm rot="18949288">
            <a:off x="1844269" y="539573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lus 53">
            <a:extLst>
              <a:ext uri="{FF2B5EF4-FFF2-40B4-BE49-F238E27FC236}">
                <a16:creationId xmlns:a16="http://schemas.microsoft.com/office/drawing/2014/main" id="{B8B64FAD-025D-DEEF-F5DF-8D882AFC1E4B}"/>
              </a:ext>
            </a:extLst>
          </p:cNvPr>
          <p:cNvSpPr/>
          <p:nvPr/>
        </p:nvSpPr>
        <p:spPr>
          <a:xfrm rot="18949288">
            <a:off x="2817031" y="2590474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Plus 56">
            <a:extLst>
              <a:ext uri="{FF2B5EF4-FFF2-40B4-BE49-F238E27FC236}">
                <a16:creationId xmlns:a16="http://schemas.microsoft.com/office/drawing/2014/main" id="{22157A6E-D9C0-4AC2-0867-791DDCC666B5}"/>
              </a:ext>
            </a:extLst>
          </p:cNvPr>
          <p:cNvSpPr/>
          <p:nvPr/>
        </p:nvSpPr>
        <p:spPr>
          <a:xfrm rot="18949288">
            <a:off x="3282291" y="1209440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DB278A-9D9B-2B21-B2DE-4582E95A4489}"/>
              </a:ext>
            </a:extLst>
          </p:cNvPr>
          <p:cNvSpPr txBox="1"/>
          <p:nvPr/>
        </p:nvSpPr>
        <p:spPr>
          <a:xfrm>
            <a:off x="6958283" y="223462"/>
            <a:ext cx="4996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 is a pattern in the coordinates.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F837859-79A7-C3D9-210D-EF3877B2F409}"/>
              </a:ext>
            </a:extLst>
          </p:cNvPr>
          <p:cNvSpPr txBox="1"/>
          <p:nvPr/>
        </p:nvSpPr>
        <p:spPr>
          <a:xfrm>
            <a:off x="6631619" y="-1065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90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C0C31-23A5-997C-190C-0B3537A5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B4C0280-CB43-2D58-9BCC-F7006772A6BE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B081C27-5AA2-D39C-3F20-C5AD0B545E5F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2955B3E-BD74-B5C6-6CCA-30C97344D866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5C03BCD-51D9-F548-9AC3-571E71897BC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9CDA51F-EBB1-585E-B60A-461C3A5610E3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32CEE76-5842-713B-2F3C-A272C5B16ED3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BB65B25-C8A7-4FCD-E8BE-8A8D640EF022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5F219C-1B41-D415-AB74-DDC56E221EE2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CC7774-6FB9-8A3C-B4F6-80B692ACE6A5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25A364E-1F04-38AE-CC33-CDBD248B8BE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96ABC99-A89E-EE84-226A-AAE40A2C4D45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DCB4B2F-B2D7-347C-20F7-94ADD28F13A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489E6FA-3AC8-252D-E4B0-81B4D7A1319F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43552C-F682-E551-FD6A-498595EA023D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89E6F7-FE0B-6C72-462B-00B98ABA094E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4AF9D2-0167-5B2B-8ECC-FC9276CFAE71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592CC5-8AF2-0E0A-A592-146983BB66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38EBB2-9F77-FB43-6C02-D3671B5226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9EE7DC-1D1E-FBC5-B395-F9D32A427E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EF93EAA-C8CA-4562-D4DD-20A7EBC9B1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897E417-E860-DFAA-0DDC-F81B9D1E454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744C9B-1695-D157-C354-E1F31C1C07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978B62E-D7FF-5B43-B579-597119872D8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15E29-D7DA-D16D-34D9-6D7CD8E67F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C8F9080-920D-4669-68F9-9F7BA5509C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55E118-50AC-8F14-51F5-BE07A83E6F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D112967-6383-8555-15FD-9B847672E2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E54325A2-3F90-0B57-2578-C401584FA3F1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938DB6D-9852-1B17-765D-C0CE290807A1}"/>
              </a:ext>
            </a:extLst>
          </p:cNvPr>
          <p:cNvCxnSpPr>
            <a:cxnSpLocks/>
          </p:cNvCxnSpPr>
          <p:nvPr/>
        </p:nvCxnSpPr>
        <p:spPr>
          <a:xfrm flipV="1">
            <a:off x="1840337" y="433635"/>
            <a:ext cx="1969354" cy="5779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E67AE3D-90AE-CC66-7427-78DF9FEF0E86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2F0FE73F-92B8-4085-1806-0A970EBAAEE2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C1F4B8-9019-E9DF-C8EC-38DF655DC653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C591909-197F-FDA7-EBEF-C9DD6A319C35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1901F89-146F-FDD5-BB49-A745CD0D9F00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2C5FAC-A417-AEEC-F1E8-0AC7CBD7EC8E}"/>
                  </a:ext>
                </a:extLst>
              </p:cNvPr>
              <p:cNvSpPr txBox="1"/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2C5FAC-A417-AEEC-F1E8-0AC7CBD7E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5C902053-F901-241F-1448-89FDF3D62F8C}"/>
              </a:ext>
            </a:extLst>
          </p:cNvPr>
          <p:cNvSpPr/>
          <p:nvPr/>
        </p:nvSpPr>
        <p:spPr>
          <a:xfrm rot="18949288">
            <a:off x="2340226" y="397937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A928A1-AC52-19EF-DDAC-904B6F5593A3}"/>
                  </a:ext>
                </a:extLst>
              </p:cNvPr>
              <p:cNvSpPr txBox="1"/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A928A1-AC52-19EF-DDAC-904B6F559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FFB1F2DA-F161-1BF8-CCD6-7F9A2FCDA68C}"/>
              </a:ext>
            </a:extLst>
          </p:cNvPr>
          <p:cNvSpPr/>
          <p:nvPr/>
        </p:nvSpPr>
        <p:spPr>
          <a:xfrm rot="18949288">
            <a:off x="1844269" y="539573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lus 53">
            <a:extLst>
              <a:ext uri="{FF2B5EF4-FFF2-40B4-BE49-F238E27FC236}">
                <a16:creationId xmlns:a16="http://schemas.microsoft.com/office/drawing/2014/main" id="{9C41E437-D9CE-7B33-A5CF-6D4214F2CAF2}"/>
              </a:ext>
            </a:extLst>
          </p:cNvPr>
          <p:cNvSpPr/>
          <p:nvPr/>
        </p:nvSpPr>
        <p:spPr>
          <a:xfrm rot="18949288">
            <a:off x="2817031" y="2590474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Plus 56">
            <a:extLst>
              <a:ext uri="{FF2B5EF4-FFF2-40B4-BE49-F238E27FC236}">
                <a16:creationId xmlns:a16="http://schemas.microsoft.com/office/drawing/2014/main" id="{7EDEA713-0285-B653-5F8E-1D03A623FBF1}"/>
              </a:ext>
            </a:extLst>
          </p:cNvPr>
          <p:cNvSpPr/>
          <p:nvPr/>
        </p:nvSpPr>
        <p:spPr>
          <a:xfrm rot="18949288">
            <a:off x="3282291" y="1209440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3F0238B-F4A9-C064-3E6B-01036694F1F3}"/>
              </a:ext>
            </a:extLst>
          </p:cNvPr>
          <p:cNvSpPr txBox="1"/>
          <p:nvPr/>
        </p:nvSpPr>
        <p:spPr>
          <a:xfrm>
            <a:off x="6958283" y="223462"/>
            <a:ext cx="4996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 is a pattern in the coordinates.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3D08CAF-EC32-2930-1C32-825FDE5D934C}"/>
              </a:ext>
            </a:extLst>
          </p:cNvPr>
          <p:cNvSpPr txBox="1"/>
          <p:nvPr/>
        </p:nvSpPr>
        <p:spPr>
          <a:xfrm>
            <a:off x="6631619" y="-1065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33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0E6B3-1900-3015-DC81-E77807D97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2F67B6-B815-3854-EF03-8E9C48D55931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D4DC3B8-C255-439B-39F9-8A13C42A5AB2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B66A15-E6C4-AEF4-4964-00B3E0151C2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D98275E-5A3B-0248-18B0-859A1EF372E8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11E8AE6-F0AC-3E3F-0F2A-2B018E374DA9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0EE753-15B5-15FD-A314-7E67F01F0D9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4875C1F-60AC-CBB6-F53D-F9B2428A0636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BE2035-A351-3882-3259-D5032610B482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DCD0BFA-2C15-656B-48F5-6EABA71883C8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B66E77-8938-C488-B7E8-095691D715CE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CB12FE1-82D8-7EF5-E624-46440384D33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777E132-EDFD-8061-DC9F-67D5E57D39C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8D28A06-B739-C6F1-6641-B5075CA4A820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EF2EBA3-1DA8-B6B7-4CCA-E4E95C0AD05F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701289-67C0-8891-235F-6BA6D7706663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3708FF-E34C-5884-BA14-EB85FCD7EF0E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74281A-9210-291F-5A40-E1FF00DEE3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C465CE-2350-6AE2-2939-25A044FEFA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4775A44-734B-B89E-5FF1-72B7E68320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33AAA69-BE1C-FBD3-03A2-619957A6A7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0729ACA-7986-5CAB-2D1D-46B5C17D19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3E43C6-7C8F-B87B-9954-BFB5F1984A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5134CA2-FC75-56D7-2272-D2AE6CFDBAF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F41DEA0-2878-D8BA-34B7-5EC2B79491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DA5CB3-5823-C675-222E-713FA4E61A9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02E0978-89C3-5EEE-1AFF-E3FB6643CC8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6BCB00A-82E2-E8AE-32B0-ED3FBA5464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A3C02E7E-790F-7320-8BA1-BDDE8990C555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228C5B1-F72E-2CF6-53F3-9D8D901DD2EC}"/>
              </a:ext>
            </a:extLst>
          </p:cNvPr>
          <p:cNvCxnSpPr>
            <a:cxnSpLocks/>
          </p:cNvCxnSpPr>
          <p:nvPr/>
        </p:nvCxnSpPr>
        <p:spPr>
          <a:xfrm flipV="1">
            <a:off x="1840337" y="433635"/>
            <a:ext cx="1969354" cy="5779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7FF02797-32E8-AAFA-E556-E29B422F68F1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7FB55F66-6781-8275-C3AC-AC7A2ED1A6CA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7C2C0A-5C4E-44C1-321B-E034BB118E27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0919F8-244D-E7ED-8D0F-5885F3BC9FF6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899D630-FE15-9978-7E94-C16C5DEE1333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3B028D8-10ED-78BE-2B5E-AA899022ADD3}"/>
                  </a:ext>
                </a:extLst>
              </p:cNvPr>
              <p:cNvSpPr txBox="1"/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3B028D8-10ED-78BE-2B5E-AA899022A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78CCD0B8-1CEB-FC51-A44B-13A5627272E8}"/>
              </a:ext>
            </a:extLst>
          </p:cNvPr>
          <p:cNvSpPr/>
          <p:nvPr/>
        </p:nvSpPr>
        <p:spPr>
          <a:xfrm rot="18949288">
            <a:off x="2340226" y="397937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313049-30A8-375C-F864-B4E3153229EB}"/>
                  </a:ext>
                </a:extLst>
              </p:cNvPr>
              <p:cNvSpPr txBox="1"/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313049-30A8-375C-F864-B4E315322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407E48E2-E2DD-4CA3-2FA1-206940B9B88C}"/>
              </a:ext>
            </a:extLst>
          </p:cNvPr>
          <p:cNvSpPr/>
          <p:nvPr/>
        </p:nvSpPr>
        <p:spPr>
          <a:xfrm rot="18949288">
            <a:off x="1844269" y="539573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A749DF2-422A-9B60-016D-65B1FBBCEE13}"/>
                  </a:ext>
                </a:extLst>
              </p:cNvPr>
              <p:cNvSpPr txBox="1"/>
              <p:nvPr/>
            </p:nvSpPr>
            <p:spPr>
              <a:xfrm>
                <a:off x="2478149" y="2681754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A749DF2-422A-9B60-016D-65B1FBBCE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149" y="2681754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119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0FF4BD36-7EEF-1CC4-F0DC-5EEA4EFE1D75}"/>
              </a:ext>
            </a:extLst>
          </p:cNvPr>
          <p:cNvSpPr/>
          <p:nvPr/>
        </p:nvSpPr>
        <p:spPr>
          <a:xfrm rot="18949288">
            <a:off x="2817031" y="2590474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Plus 56">
            <a:extLst>
              <a:ext uri="{FF2B5EF4-FFF2-40B4-BE49-F238E27FC236}">
                <a16:creationId xmlns:a16="http://schemas.microsoft.com/office/drawing/2014/main" id="{9FAF8D0D-E4CC-6984-9368-F39051A093AE}"/>
              </a:ext>
            </a:extLst>
          </p:cNvPr>
          <p:cNvSpPr/>
          <p:nvPr/>
        </p:nvSpPr>
        <p:spPr>
          <a:xfrm rot="18949288">
            <a:off x="3282291" y="1209440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40991DB-01D5-8F86-A340-EBECFF62349B}"/>
              </a:ext>
            </a:extLst>
          </p:cNvPr>
          <p:cNvSpPr txBox="1"/>
          <p:nvPr/>
        </p:nvSpPr>
        <p:spPr>
          <a:xfrm>
            <a:off x="6958283" y="223462"/>
            <a:ext cx="4996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 is a pattern in the coordinates.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9F84C97-0753-2DEF-F10C-86796FB5F8CD}"/>
              </a:ext>
            </a:extLst>
          </p:cNvPr>
          <p:cNvSpPr txBox="1"/>
          <p:nvPr/>
        </p:nvSpPr>
        <p:spPr>
          <a:xfrm>
            <a:off x="6631619" y="-1065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365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6A8E6-9EEC-5371-C920-CF876A661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3A0A99-531D-6157-2B75-1DBD6EE40F08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9D9665A-6BB2-E014-40EF-AC850FAB3776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59E4703-907E-AA51-75BB-F0F8793EDB1C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05722C3-8203-0287-686C-409AB63FBCD2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2ACBEB-4181-6FDA-E3D7-1F70D0721FC6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047F7E-2169-A4AD-D1FF-4BB70FB2A94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673AB61-74A3-DC95-EC3F-2E8692F908C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5A649B-4146-24E1-F31F-08F7A5588E60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2513A4B-48F7-5C7E-D3CC-9A5FADBEC4C0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C97B6A-32C2-74FD-979A-7F4FFAD8B15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6009758-BCA0-0158-AB1E-49CB90C01361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D239604-1E9C-DE60-2141-DD11F90EF93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5BC56C-FAF2-F25B-11E2-6FE47C3C7306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8060E86-B4D6-BB2C-D1DF-C899752E93D1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7CB421A-FEE8-A126-5626-B5221BCC2A45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D97CC8-DA9D-5C62-8C0D-08780A3CEBD4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A454F7F-06F7-3460-98E7-0F1C43DC2F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669BD8B-AE36-36B1-3972-C3C014F559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42BDEA3-2527-A735-EF17-F661D9500FA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79D261-E6AC-2470-9BEB-7821C666FE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521AA1-D6ED-0148-5E0A-34CBDF5AD8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83A732B-FD0E-CC16-EBF7-90349743369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4F8A08-1CB3-1DD8-0AC9-7721A4CE8F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64C7CA2-1E53-EEEB-BA58-108B0D5CB9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C1E8D8-CAF4-B3F4-1A45-EA332E3721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F038315-0788-0C73-9107-0D357D3394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05720EF-6B65-DCB9-F0A6-E243AD199DA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4A218F8D-2D41-6AA0-6AAF-06B27DEE1BCB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A62AE29-04D0-3542-C631-307888C3FE81}"/>
              </a:ext>
            </a:extLst>
          </p:cNvPr>
          <p:cNvCxnSpPr>
            <a:cxnSpLocks/>
          </p:cNvCxnSpPr>
          <p:nvPr/>
        </p:nvCxnSpPr>
        <p:spPr>
          <a:xfrm flipV="1">
            <a:off x="1840337" y="433635"/>
            <a:ext cx="1969354" cy="57792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B2955AF-0C3E-363D-C6A1-7503E2A31844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EE3B8E6C-D501-9AF8-0C71-57594AEE228E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70B5D3-7C76-7384-E71D-3A1F2AA61A42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7875CD5-FDDC-6D7E-2C2D-C5C322EFC046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34258E-06CE-9340-52CA-9EA99C5613A5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22F488B-7341-A33C-4DF2-9D34AB408DF7}"/>
                  </a:ext>
                </a:extLst>
              </p:cNvPr>
              <p:cNvSpPr txBox="1"/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22F488B-7341-A33C-4DF2-9D34AB408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344" y="4070651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4D139667-29F2-795B-9F6D-4BE7287EEE2A}"/>
              </a:ext>
            </a:extLst>
          </p:cNvPr>
          <p:cNvSpPr/>
          <p:nvPr/>
        </p:nvSpPr>
        <p:spPr>
          <a:xfrm rot="18949288">
            <a:off x="2340226" y="397937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9503176-2DB5-5CB7-3B55-E09B420F462A}"/>
                  </a:ext>
                </a:extLst>
              </p:cNvPr>
              <p:cNvSpPr txBox="1"/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9503176-2DB5-5CB7-3B55-E09B420F4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34" y="5569409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6F2D42FF-62F6-F99B-A0B4-F929C615686A}"/>
              </a:ext>
            </a:extLst>
          </p:cNvPr>
          <p:cNvSpPr/>
          <p:nvPr/>
        </p:nvSpPr>
        <p:spPr>
          <a:xfrm rot="18949288">
            <a:off x="1844269" y="539573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4C4240C-CD97-E9EA-85E8-201283154940}"/>
                  </a:ext>
                </a:extLst>
              </p:cNvPr>
              <p:cNvSpPr txBox="1"/>
              <p:nvPr/>
            </p:nvSpPr>
            <p:spPr>
              <a:xfrm>
                <a:off x="2478149" y="2681754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4C4240C-CD97-E9EA-85E8-201283154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149" y="2681754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119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887EB34D-DB9A-93A0-C2EE-6838AC94E849}"/>
              </a:ext>
            </a:extLst>
          </p:cNvPr>
          <p:cNvSpPr/>
          <p:nvPr/>
        </p:nvSpPr>
        <p:spPr>
          <a:xfrm rot="18949288">
            <a:off x="2817031" y="2590474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2323571-9B68-2551-716B-AF1A171D1AC9}"/>
                  </a:ext>
                </a:extLst>
              </p:cNvPr>
              <p:cNvSpPr txBox="1"/>
              <p:nvPr/>
            </p:nvSpPr>
            <p:spPr>
              <a:xfrm>
                <a:off x="2943409" y="1300720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2323571-9B68-2551-716B-AF1A171D1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409" y="1300720"/>
                <a:ext cx="2179975" cy="523220"/>
              </a:xfrm>
              <a:prstGeom prst="rect">
                <a:avLst/>
              </a:prstGeom>
              <a:blipFill>
                <a:blip r:embed="rId6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4EB8C5F7-68D8-C603-7108-0D810D7A2DF5}"/>
              </a:ext>
            </a:extLst>
          </p:cNvPr>
          <p:cNvSpPr/>
          <p:nvPr/>
        </p:nvSpPr>
        <p:spPr>
          <a:xfrm rot="18949288">
            <a:off x="3282291" y="1209440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75585E6-7EE2-8189-CDF2-97430D85599A}"/>
              </a:ext>
            </a:extLst>
          </p:cNvPr>
          <p:cNvSpPr txBox="1"/>
          <p:nvPr/>
        </p:nvSpPr>
        <p:spPr>
          <a:xfrm>
            <a:off x="6958283" y="223462"/>
            <a:ext cx="4996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 is a pattern in the coordinates.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3AFA7E5-1170-E4E2-796A-47C6126496CE}"/>
              </a:ext>
            </a:extLst>
          </p:cNvPr>
          <p:cNvSpPr txBox="1"/>
          <p:nvPr/>
        </p:nvSpPr>
        <p:spPr>
          <a:xfrm>
            <a:off x="6937079" y="866745"/>
            <a:ext cx="464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Which coordinate goes next?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264D0C4-3750-82F5-2001-68A7D024DA19}"/>
              </a:ext>
            </a:extLst>
          </p:cNvPr>
          <p:cNvSpPr txBox="1"/>
          <p:nvPr/>
        </p:nvSpPr>
        <p:spPr>
          <a:xfrm>
            <a:off x="6631619" y="-1065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Mini white boards online">
            <a:extLst>
              <a:ext uri="{FF2B5EF4-FFF2-40B4-BE49-F238E27FC236}">
                <a16:creationId xmlns:a16="http://schemas.microsoft.com/office/drawing/2014/main" id="{4C0BE2E6-403A-838A-E52E-0C3E2A1BE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036" y="2310478"/>
            <a:ext cx="4714536" cy="249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8263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B3356-239A-55F3-4D4B-E04DB49C6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1D7D75B-CD06-921A-CE72-C981D59B6CF6}"/>
              </a:ext>
            </a:extLst>
          </p:cNvPr>
          <p:cNvCxnSpPr>
            <a:cxnSpLocks/>
          </p:cNvCxnSpPr>
          <p:nvPr/>
        </p:nvCxnSpPr>
        <p:spPr>
          <a:xfrm flipV="1">
            <a:off x="4398910" y="-1550416"/>
            <a:ext cx="3369334" cy="98875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981BF26-0BED-AEC3-DF09-E397139135C6}"/>
                  </a:ext>
                </a:extLst>
              </p:cNvPr>
              <p:cNvSpPr txBox="1"/>
              <p:nvPr/>
            </p:nvSpPr>
            <p:spPr>
              <a:xfrm>
                <a:off x="4009073" y="4395157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981BF26-0BED-AEC3-DF09-E39713913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073" y="4395157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119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20C07556-A9D5-0357-8C1E-DCF8B40DE9FD}"/>
              </a:ext>
            </a:extLst>
          </p:cNvPr>
          <p:cNvSpPr/>
          <p:nvPr/>
        </p:nvSpPr>
        <p:spPr>
          <a:xfrm rot="18949288">
            <a:off x="5438566" y="449108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4F29BB0-E735-F5AB-1BCF-A8B22AB60190}"/>
                  </a:ext>
                </a:extLst>
              </p:cNvPr>
              <p:cNvSpPr txBox="1"/>
              <p:nvPr/>
            </p:nvSpPr>
            <p:spPr>
              <a:xfrm>
                <a:off x="3422094" y="5329711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4F29BB0-E735-F5AB-1BCF-A8B22AB60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094" y="5329711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43FF2925-A20B-3869-45DB-B04E37137949}"/>
              </a:ext>
            </a:extLst>
          </p:cNvPr>
          <p:cNvSpPr/>
          <p:nvPr/>
        </p:nvSpPr>
        <p:spPr>
          <a:xfrm rot="18949288">
            <a:off x="5126729" y="539573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C6798B-DC06-C7E8-1EDE-8B839C4FBD57}"/>
                  </a:ext>
                </a:extLst>
              </p:cNvPr>
              <p:cNvSpPr txBox="1"/>
              <p:nvPr/>
            </p:nvSpPr>
            <p:spPr>
              <a:xfrm>
                <a:off x="4323055" y="3478525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C6798B-DC06-C7E8-1EDE-8B839C4FB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055" y="3478525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12195" b="-36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783CA67D-5DA3-9574-FF81-4C7C61218905}"/>
              </a:ext>
            </a:extLst>
          </p:cNvPr>
          <p:cNvSpPr/>
          <p:nvPr/>
        </p:nvSpPr>
        <p:spPr>
          <a:xfrm rot="18949288">
            <a:off x="5750403" y="3586438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3A13A89-0BCB-20B9-F1E8-7F88A84CAA72}"/>
                  </a:ext>
                </a:extLst>
              </p:cNvPr>
              <p:cNvSpPr txBox="1"/>
              <p:nvPr/>
            </p:nvSpPr>
            <p:spPr>
              <a:xfrm>
                <a:off x="4658201" y="2585862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3A13A89-0BCB-20B9-F1E8-7F88A84CA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201" y="2585862"/>
                <a:ext cx="2179975" cy="523220"/>
              </a:xfrm>
              <a:prstGeom prst="rect">
                <a:avLst/>
              </a:prstGeom>
              <a:blipFill>
                <a:blip r:embed="rId6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29764B0C-B310-D1CE-1E3B-0E699FBDCD5E}"/>
              </a:ext>
            </a:extLst>
          </p:cNvPr>
          <p:cNvSpPr/>
          <p:nvPr/>
        </p:nvSpPr>
        <p:spPr>
          <a:xfrm rot="18949288">
            <a:off x="6062240" y="268179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A2A639-3210-C876-1788-62954CFF32B8}"/>
                  </a:ext>
                </a:extLst>
              </p:cNvPr>
              <p:cNvSpPr txBox="1"/>
              <p:nvPr/>
            </p:nvSpPr>
            <p:spPr>
              <a:xfrm>
                <a:off x="4856239" y="152261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A2A639-3210-C876-1788-62954CFF3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239" y="1522619"/>
                <a:ext cx="2179975" cy="523220"/>
              </a:xfrm>
              <a:prstGeom prst="rect">
                <a:avLst/>
              </a:prstGeom>
              <a:blipFill>
                <a:blip r:embed="rId7"/>
                <a:stretch>
                  <a:fillRect t="-119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B8785DDC-C297-850D-879F-9E75E2330BF3}"/>
              </a:ext>
            </a:extLst>
          </p:cNvPr>
          <p:cNvSpPr/>
          <p:nvPr/>
        </p:nvSpPr>
        <p:spPr>
          <a:xfrm rot="18949288">
            <a:off x="6413959" y="1638009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1A17EAC2-7F97-222B-1600-C2B27B0A659E}"/>
              </a:ext>
            </a:extLst>
          </p:cNvPr>
          <p:cNvSpPr/>
          <p:nvPr/>
        </p:nvSpPr>
        <p:spPr>
          <a:xfrm rot="18949288">
            <a:off x="6793800" y="573392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50FF438-EBAD-C4DA-56CC-ADB4C15F29E8}"/>
                  </a:ext>
                </a:extLst>
              </p:cNvPr>
              <p:cNvSpPr txBox="1"/>
              <p:nvPr/>
            </p:nvSpPr>
            <p:spPr>
              <a:xfrm>
                <a:off x="5556923" y="420036"/>
                <a:ext cx="217997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50FF438-EBAD-C4DA-56CC-ADB4C15F2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923" y="420036"/>
                <a:ext cx="2179975" cy="707886"/>
              </a:xfrm>
              <a:prstGeom prst="rect">
                <a:avLst/>
              </a:prstGeom>
              <a:blipFill>
                <a:blip r:embed="rId8"/>
                <a:stretch>
                  <a:fillRect t="-535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2369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66E29-6792-9592-553A-3F566CABE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215CF07-909D-3574-FCAD-6B0728E33357}"/>
              </a:ext>
            </a:extLst>
          </p:cNvPr>
          <p:cNvCxnSpPr>
            <a:cxnSpLocks/>
          </p:cNvCxnSpPr>
          <p:nvPr/>
        </p:nvCxnSpPr>
        <p:spPr>
          <a:xfrm flipV="1">
            <a:off x="4512793" y="-1550416"/>
            <a:ext cx="3369334" cy="98875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0329D4B0-AB7E-4DD5-7B1F-0115ABA01234}"/>
              </a:ext>
            </a:extLst>
          </p:cNvPr>
          <p:cNvSpPr/>
          <p:nvPr/>
        </p:nvSpPr>
        <p:spPr>
          <a:xfrm flipV="1">
            <a:off x="3433237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1CA2253-8B01-52B3-F1AA-DA596438E58F}"/>
                  </a:ext>
                </a:extLst>
              </p:cNvPr>
              <p:cNvSpPr txBox="1"/>
              <p:nvPr/>
            </p:nvSpPr>
            <p:spPr>
              <a:xfrm>
                <a:off x="3878529" y="5239286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1CA2253-8B01-52B3-F1AA-DA596438E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529" y="5239286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7CDBAB1A-8E2A-56E5-0376-2061ABF5DFDD}"/>
              </a:ext>
            </a:extLst>
          </p:cNvPr>
          <p:cNvSpPr/>
          <p:nvPr/>
        </p:nvSpPr>
        <p:spPr>
          <a:xfrm rot="18949288">
            <a:off x="5300524" y="5293518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626CCBE-F11F-A564-CBD5-E32005798774}"/>
                  </a:ext>
                </a:extLst>
              </p:cNvPr>
              <p:cNvSpPr txBox="1"/>
              <p:nvPr/>
            </p:nvSpPr>
            <p:spPr>
              <a:xfrm>
                <a:off x="3284052" y="6158777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626CCBE-F11F-A564-CBD5-E32005798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052" y="6158777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302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A1C452AC-37A0-5B14-0450-371D6D104CDA}"/>
              </a:ext>
            </a:extLst>
          </p:cNvPr>
          <p:cNvSpPr/>
          <p:nvPr/>
        </p:nvSpPr>
        <p:spPr>
          <a:xfrm rot="18949288">
            <a:off x="4988687" y="6198166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9519D8-EFB3-03B9-A678-EB08C0A371C2}"/>
                  </a:ext>
                </a:extLst>
              </p:cNvPr>
              <p:cNvSpPr txBox="1"/>
              <p:nvPr/>
            </p:nvSpPr>
            <p:spPr>
              <a:xfrm>
                <a:off x="4185013" y="4280958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9519D8-EFB3-03B9-A678-EB08C0A37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013" y="4280958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6977" b="-34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E334068A-F4D0-2E75-CE11-10B9C27B81B0}"/>
              </a:ext>
            </a:extLst>
          </p:cNvPr>
          <p:cNvSpPr/>
          <p:nvPr/>
        </p:nvSpPr>
        <p:spPr>
          <a:xfrm rot="18949288">
            <a:off x="5612361" y="438887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DAE498C-EA31-3C6F-142D-FD6684A18510}"/>
                  </a:ext>
                </a:extLst>
              </p:cNvPr>
              <p:cNvSpPr txBox="1"/>
              <p:nvPr/>
            </p:nvSpPr>
            <p:spPr>
              <a:xfrm>
                <a:off x="4441288" y="3379173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DAE498C-EA31-3C6F-142D-FD6684A18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288" y="3379173"/>
                <a:ext cx="2179975" cy="523220"/>
              </a:xfrm>
              <a:prstGeom prst="rect">
                <a:avLst/>
              </a:prstGeom>
              <a:blipFill>
                <a:blip r:embed="rId6"/>
                <a:stretch>
                  <a:fillRect t="-6977" b="-34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6D78B261-1748-3D41-6250-5E3BADBC3FA1}"/>
              </a:ext>
            </a:extLst>
          </p:cNvPr>
          <p:cNvSpPr/>
          <p:nvPr/>
        </p:nvSpPr>
        <p:spPr>
          <a:xfrm rot="18949288">
            <a:off x="5924198" y="3484224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3AF8A9D-CB69-7685-D032-8487FF3C6CB1}"/>
                  </a:ext>
                </a:extLst>
              </p:cNvPr>
              <p:cNvSpPr txBox="1"/>
              <p:nvPr/>
            </p:nvSpPr>
            <p:spPr>
              <a:xfrm>
                <a:off x="4795133" y="2325465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3AF8A9D-CB69-7685-D032-8487FF3C6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133" y="2325465"/>
                <a:ext cx="2179975" cy="523220"/>
              </a:xfrm>
              <a:prstGeom prst="rect">
                <a:avLst/>
              </a:prstGeom>
              <a:blipFill>
                <a:blip r:embed="rId7"/>
                <a:stretch>
                  <a:fillRect t="-6977" b="-34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5B21E04E-C69B-72FA-9301-6CAAB4B0C5F4}"/>
              </a:ext>
            </a:extLst>
          </p:cNvPr>
          <p:cNvSpPr/>
          <p:nvPr/>
        </p:nvSpPr>
        <p:spPr>
          <a:xfrm rot="18949288">
            <a:off x="6275917" y="2440442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B812A1B1-590F-443D-B658-DDACB7F167C5}"/>
              </a:ext>
            </a:extLst>
          </p:cNvPr>
          <p:cNvSpPr/>
          <p:nvPr/>
        </p:nvSpPr>
        <p:spPr>
          <a:xfrm rot="18949288">
            <a:off x="6637096" y="137582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7D32395-0CF5-E067-8641-6F49D1E4EC43}"/>
                  </a:ext>
                </a:extLst>
              </p:cNvPr>
              <p:cNvSpPr txBox="1"/>
              <p:nvPr/>
            </p:nvSpPr>
            <p:spPr>
              <a:xfrm>
                <a:off x="5773657" y="192407"/>
                <a:ext cx="217997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7D32395-0CF5-E067-8641-6F49D1E4E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657" y="192407"/>
                <a:ext cx="2179975" cy="707886"/>
              </a:xfrm>
              <a:prstGeom prst="rect">
                <a:avLst/>
              </a:prstGeom>
              <a:blipFill>
                <a:blip r:embed="rId8"/>
                <a:stretch>
                  <a:fillRect t="-5263" b="-12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131E6E-1593-7BEA-C3E4-4B15BA050377}"/>
                  </a:ext>
                </a:extLst>
              </p:cNvPr>
              <p:cNvSpPr txBox="1"/>
              <p:nvPr/>
            </p:nvSpPr>
            <p:spPr>
              <a:xfrm>
                <a:off x="5526689" y="1307637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131E6E-1593-7BEA-C3E4-4B15BA050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689" y="1307637"/>
                <a:ext cx="1425147" cy="523220"/>
              </a:xfrm>
              <a:prstGeom prst="rect">
                <a:avLst/>
              </a:prstGeom>
              <a:blipFill>
                <a:blip r:embed="rId9"/>
                <a:stretch>
                  <a:fillRect l="-4425" t="-12195" b="-3658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D50476DC-4596-08BC-D2BC-4B9711916C87}"/>
              </a:ext>
            </a:extLst>
          </p:cNvPr>
          <p:cNvSpPr/>
          <p:nvPr/>
        </p:nvSpPr>
        <p:spPr>
          <a:xfrm rot="18949288">
            <a:off x="6969323" y="325189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153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9A5F-2CC9-F98C-CAB6-FCEC05C20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F56BCB-7E34-F090-2BC3-965115A415C4}"/>
              </a:ext>
            </a:extLst>
          </p:cNvPr>
          <p:cNvCxnSpPr>
            <a:cxnSpLocks/>
          </p:cNvCxnSpPr>
          <p:nvPr/>
        </p:nvCxnSpPr>
        <p:spPr>
          <a:xfrm flipV="1">
            <a:off x="4708736" y="-1550416"/>
            <a:ext cx="3369334" cy="98875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E08734A-E9B1-1DB6-557A-475C2142DFC0}"/>
              </a:ext>
            </a:extLst>
          </p:cNvPr>
          <p:cNvSpPr/>
          <p:nvPr/>
        </p:nvSpPr>
        <p:spPr>
          <a:xfrm flipV="1">
            <a:off x="3629180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38DEB5-2664-C009-9D72-7A3B8EC6C9EF}"/>
                  </a:ext>
                </a:extLst>
              </p:cNvPr>
              <p:cNvSpPr txBox="1"/>
              <p:nvPr/>
            </p:nvSpPr>
            <p:spPr>
              <a:xfrm>
                <a:off x="4013055" y="5276526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38DEB5-2664-C009-9D72-7A3B8EC6C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055" y="5276526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4557CCD9-DB67-0934-2649-062E4E2373BC}"/>
              </a:ext>
            </a:extLst>
          </p:cNvPr>
          <p:cNvSpPr/>
          <p:nvPr/>
        </p:nvSpPr>
        <p:spPr>
          <a:xfrm rot="18949288">
            <a:off x="5457169" y="5395377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CC01A48-8882-48EB-98FB-207E12D2BF85}"/>
                  </a:ext>
                </a:extLst>
              </p:cNvPr>
              <p:cNvSpPr txBox="1"/>
              <p:nvPr/>
            </p:nvSpPr>
            <p:spPr>
              <a:xfrm>
                <a:off x="3426818" y="603936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CC01A48-8882-48EB-98FB-207E12D2B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818" y="6039369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FA0F4D7A-38F7-EBCF-AE45-ED4A9EFA111F}"/>
              </a:ext>
            </a:extLst>
          </p:cNvPr>
          <p:cNvSpPr/>
          <p:nvPr/>
        </p:nvSpPr>
        <p:spPr>
          <a:xfrm rot="18949288">
            <a:off x="5184630" y="6198166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8528254-17B1-5F61-C03E-46AD92A60064}"/>
                  </a:ext>
                </a:extLst>
              </p:cNvPr>
              <p:cNvSpPr txBox="1"/>
              <p:nvPr/>
            </p:nvSpPr>
            <p:spPr>
              <a:xfrm>
                <a:off x="4318628" y="4452628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8528254-17B1-5F61-C03E-46AD92A60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628" y="4452628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F165C49D-8BDD-A20C-96CF-A980F533E706}"/>
              </a:ext>
            </a:extLst>
          </p:cNvPr>
          <p:cNvSpPr/>
          <p:nvPr/>
        </p:nvSpPr>
        <p:spPr>
          <a:xfrm rot="18949288">
            <a:off x="5729708" y="459258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9876D0A-163F-15C1-43E7-D7BD9C3CF76F}"/>
                  </a:ext>
                </a:extLst>
              </p:cNvPr>
              <p:cNvSpPr txBox="1"/>
              <p:nvPr/>
            </p:nvSpPr>
            <p:spPr>
              <a:xfrm>
                <a:off x="4540125" y="370498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9876D0A-163F-15C1-43E7-D7BD9C3CF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125" y="3704989"/>
                <a:ext cx="2179975" cy="523220"/>
              </a:xfrm>
              <a:prstGeom prst="rect">
                <a:avLst/>
              </a:prstGeom>
              <a:blipFill>
                <a:blip r:embed="rId6"/>
                <a:stretch>
                  <a:fillRect t="-9302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D87D2B19-4005-DE72-D08B-734B881284C8}"/>
              </a:ext>
            </a:extLst>
          </p:cNvPr>
          <p:cNvSpPr/>
          <p:nvPr/>
        </p:nvSpPr>
        <p:spPr>
          <a:xfrm rot="18949288">
            <a:off x="6002247" y="378979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115AB1E-0884-532F-5F38-BA775AC56ADC}"/>
                  </a:ext>
                </a:extLst>
              </p:cNvPr>
              <p:cNvSpPr txBox="1"/>
              <p:nvPr/>
            </p:nvSpPr>
            <p:spPr>
              <a:xfrm>
                <a:off x="4745734" y="2853884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115AB1E-0884-532F-5F38-BA775AC56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734" y="2853884"/>
                <a:ext cx="2179975" cy="523220"/>
              </a:xfrm>
              <a:prstGeom prst="rect">
                <a:avLst/>
              </a:prstGeom>
              <a:blipFill>
                <a:blip r:embed="rId7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6C97098B-341E-B910-0427-8DCDC25EEC31}"/>
              </a:ext>
            </a:extLst>
          </p:cNvPr>
          <p:cNvSpPr/>
          <p:nvPr/>
        </p:nvSpPr>
        <p:spPr>
          <a:xfrm rot="18949288">
            <a:off x="6274786" y="298700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5EFD302A-4ACC-2811-24C2-A6464233E3D6}"/>
              </a:ext>
            </a:extLst>
          </p:cNvPr>
          <p:cNvSpPr/>
          <p:nvPr/>
        </p:nvSpPr>
        <p:spPr>
          <a:xfrm rot="18949288">
            <a:off x="6547325" y="2184209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2892D39-23CE-265E-05E2-C30EF65E6454}"/>
                  </a:ext>
                </a:extLst>
              </p:cNvPr>
              <p:cNvSpPr txBox="1"/>
              <p:nvPr/>
            </p:nvSpPr>
            <p:spPr>
              <a:xfrm>
                <a:off x="5848393" y="443557"/>
                <a:ext cx="217997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2892D39-23CE-265E-05E2-C30EF65E6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393" y="443557"/>
                <a:ext cx="2179975" cy="707886"/>
              </a:xfrm>
              <a:prstGeom prst="rect">
                <a:avLst/>
              </a:prstGeom>
              <a:blipFill>
                <a:blip r:embed="rId8"/>
                <a:stretch>
                  <a:fillRect t="-535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1C08B69-4023-00A5-1AE3-D29BE8BBA2B1}"/>
                  </a:ext>
                </a:extLst>
              </p:cNvPr>
              <p:cNvSpPr txBox="1"/>
              <p:nvPr/>
            </p:nvSpPr>
            <p:spPr>
              <a:xfrm>
                <a:off x="5430435" y="2172968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1C08B69-4023-00A5-1AE3-D29BE8BBA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435" y="2172968"/>
                <a:ext cx="1425147" cy="523220"/>
              </a:xfrm>
              <a:prstGeom prst="rect">
                <a:avLst/>
              </a:prstGeom>
              <a:blipFill>
                <a:blip r:embed="rId9"/>
                <a:stretch>
                  <a:fillRect l="-4425" t="-6977" b="-34884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541B7B5-E144-28E1-0CDB-902C9B4BFE83}"/>
                  </a:ext>
                </a:extLst>
              </p:cNvPr>
              <p:cNvSpPr txBox="1"/>
              <p:nvPr/>
            </p:nvSpPr>
            <p:spPr>
              <a:xfrm>
                <a:off x="5655966" y="1300773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541B7B5-E144-28E1-0CDB-902C9B4BF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966" y="1300773"/>
                <a:ext cx="1425147" cy="523220"/>
              </a:xfrm>
              <a:prstGeom prst="rect">
                <a:avLst/>
              </a:prstGeom>
              <a:blipFill>
                <a:blip r:embed="rId10"/>
                <a:stretch>
                  <a:fillRect l="-4425" t="-9524" b="-35714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E62B0632-4C02-C1CA-3F27-2C998190AD65}"/>
              </a:ext>
            </a:extLst>
          </p:cNvPr>
          <p:cNvSpPr/>
          <p:nvPr/>
        </p:nvSpPr>
        <p:spPr>
          <a:xfrm rot="18949288">
            <a:off x="7092402" y="57862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9AB7447B-406B-535B-B992-503A4F60AE25}"/>
              </a:ext>
            </a:extLst>
          </p:cNvPr>
          <p:cNvSpPr/>
          <p:nvPr/>
        </p:nvSpPr>
        <p:spPr>
          <a:xfrm rot="18949288">
            <a:off x="6819864" y="1381417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15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DE11-476C-1F08-192B-2A17C522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F74A07E-9794-EFB0-C2F4-D9F163C3EDA1}"/>
              </a:ext>
            </a:extLst>
          </p:cNvPr>
          <p:cNvCxnSpPr>
            <a:cxnSpLocks/>
          </p:cNvCxnSpPr>
          <p:nvPr/>
        </p:nvCxnSpPr>
        <p:spPr>
          <a:xfrm flipV="1">
            <a:off x="3859650" y="-1550416"/>
            <a:ext cx="3369334" cy="98875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0E5EEAC-0712-12E5-C03E-8CBC3957E2DB}"/>
              </a:ext>
            </a:extLst>
          </p:cNvPr>
          <p:cNvSpPr/>
          <p:nvPr/>
        </p:nvSpPr>
        <p:spPr>
          <a:xfrm flipV="1">
            <a:off x="27800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B2DFE2D-27EE-91BA-CD7E-56E73DE364C8}"/>
                  </a:ext>
                </a:extLst>
              </p:cNvPr>
              <p:cNvSpPr txBox="1"/>
              <p:nvPr/>
            </p:nvSpPr>
            <p:spPr>
              <a:xfrm>
                <a:off x="3243866" y="5267647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B2DFE2D-27EE-91BA-CD7E-56E73DE36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866" y="5267647"/>
                <a:ext cx="2179975" cy="523220"/>
              </a:xfrm>
              <a:prstGeom prst="rect">
                <a:avLst/>
              </a:prstGeom>
              <a:blipFill>
                <a:blip r:embed="rId3"/>
                <a:stretch>
                  <a:fillRect t="-9302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7DA80AFD-C3CF-F651-B179-48ADC84CC712}"/>
              </a:ext>
            </a:extLst>
          </p:cNvPr>
          <p:cNvSpPr/>
          <p:nvPr/>
        </p:nvSpPr>
        <p:spPr>
          <a:xfrm rot="18949288">
            <a:off x="4608083" y="5395377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99AEA9E-B7E0-0B5A-094B-0ED1BD9B88E4}"/>
                  </a:ext>
                </a:extLst>
              </p:cNvPr>
              <p:cNvSpPr txBox="1"/>
              <p:nvPr/>
            </p:nvSpPr>
            <p:spPr>
              <a:xfrm>
                <a:off x="2577732" y="6039369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99AEA9E-B7E0-0B5A-094B-0ED1BD9B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732" y="6039369"/>
                <a:ext cx="2179975" cy="523220"/>
              </a:xfrm>
              <a:prstGeom prst="rect">
                <a:avLst/>
              </a:prstGeom>
              <a:blipFill>
                <a:blip r:embed="rId4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95F7190F-DBE2-9FF1-F5F4-0F4D728D772E}"/>
              </a:ext>
            </a:extLst>
          </p:cNvPr>
          <p:cNvSpPr/>
          <p:nvPr/>
        </p:nvSpPr>
        <p:spPr>
          <a:xfrm rot="18949288">
            <a:off x="4335544" y="6198166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8AC57-6359-E391-9E17-12419F567B00}"/>
                  </a:ext>
                </a:extLst>
              </p:cNvPr>
              <p:cNvSpPr txBox="1"/>
              <p:nvPr/>
            </p:nvSpPr>
            <p:spPr>
              <a:xfrm>
                <a:off x="3469542" y="4452628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8AC57-6359-E391-9E17-12419F567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542" y="4452628"/>
                <a:ext cx="2179975" cy="523220"/>
              </a:xfrm>
              <a:prstGeom prst="rect">
                <a:avLst/>
              </a:prstGeom>
              <a:blipFill>
                <a:blip r:embed="rId5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9CD7AE79-C260-8BC3-6321-63B222D174E2}"/>
              </a:ext>
            </a:extLst>
          </p:cNvPr>
          <p:cNvSpPr/>
          <p:nvPr/>
        </p:nvSpPr>
        <p:spPr>
          <a:xfrm rot="18949288">
            <a:off x="4880622" y="459258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BDC9D02-A47E-A4DC-A37C-F95CB80CEF97}"/>
                  </a:ext>
                </a:extLst>
              </p:cNvPr>
              <p:cNvSpPr txBox="1"/>
              <p:nvPr/>
            </p:nvSpPr>
            <p:spPr>
              <a:xfrm>
                <a:off x="3708797" y="3696111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BDC9D02-A47E-A4DC-A37C-F95CB80CE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797" y="3696111"/>
                <a:ext cx="2179975" cy="523220"/>
              </a:xfrm>
              <a:prstGeom prst="rect">
                <a:avLst/>
              </a:prstGeom>
              <a:blipFill>
                <a:blip r:embed="rId6"/>
                <a:stretch>
                  <a:fillRect t="-6977" b="-34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D69CD007-17CA-10D5-3A30-36B98D298EC1}"/>
              </a:ext>
            </a:extLst>
          </p:cNvPr>
          <p:cNvSpPr/>
          <p:nvPr/>
        </p:nvSpPr>
        <p:spPr>
          <a:xfrm rot="18949288">
            <a:off x="5153161" y="3789793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4FE71EC-2CB4-9FF8-22FA-D067E6570E0A}"/>
                  </a:ext>
                </a:extLst>
              </p:cNvPr>
              <p:cNvSpPr txBox="1"/>
              <p:nvPr/>
            </p:nvSpPr>
            <p:spPr>
              <a:xfrm>
                <a:off x="3896648" y="2853884"/>
                <a:ext cx="21799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4FE71EC-2CB4-9FF8-22FA-D067E657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648" y="2853884"/>
                <a:ext cx="2179975" cy="523220"/>
              </a:xfrm>
              <a:prstGeom prst="rect">
                <a:avLst/>
              </a:prstGeom>
              <a:blipFill>
                <a:blip r:embed="rId7"/>
                <a:stretch>
                  <a:fillRect t="-9524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88996EBD-7E6F-4817-EA16-3B1EC5FE65AC}"/>
              </a:ext>
            </a:extLst>
          </p:cNvPr>
          <p:cNvSpPr/>
          <p:nvPr/>
        </p:nvSpPr>
        <p:spPr>
          <a:xfrm rot="18949288">
            <a:off x="5425700" y="2987001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DF0BE7F2-C111-8CC9-0866-ECEF7576AB23}"/>
              </a:ext>
            </a:extLst>
          </p:cNvPr>
          <p:cNvSpPr/>
          <p:nvPr/>
        </p:nvSpPr>
        <p:spPr>
          <a:xfrm rot="18949288">
            <a:off x="5698239" y="2184209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432FC8-F96C-EAA3-60F1-B34EC88057E4}"/>
                  </a:ext>
                </a:extLst>
              </p:cNvPr>
              <p:cNvSpPr txBox="1"/>
              <p:nvPr/>
            </p:nvSpPr>
            <p:spPr>
              <a:xfrm>
                <a:off x="4519205" y="2155212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28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432FC8-F96C-EAA3-60F1-B34EC8805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205" y="2155212"/>
                <a:ext cx="1425147" cy="523220"/>
              </a:xfrm>
              <a:prstGeom prst="rect">
                <a:avLst/>
              </a:prstGeom>
              <a:blipFill>
                <a:blip r:embed="rId8"/>
                <a:stretch>
                  <a:fillRect l="-4386" t="-9524" b="-35714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AD869D50-58A2-2991-8872-D9A40B76D887}"/>
                  </a:ext>
                </a:extLst>
              </p:cNvPr>
              <p:cNvSpPr txBox="1"/>
              <p:nvPr/>
            </p:nvSpPr>
            <p:spPr>
              <a:xfrm>
                <a:off x="5134941" y="467922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AD869D50-58A2-2991-8872-D9A40B76D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941" y="467922"/>
                <a:ext cx="1425147" cy="523220"/>
              </a:xfrm>
              <a:prstGeom prst="rect">
                <a:avLst/>
              </a:prstGeom>
              <a:blipFill>
                <a:blip r:embed="rId9"/>
                <a:stretch>
                  <a:fillRect l="-4425" t="-9302" b="-3255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BD992F2-A7E2-7E0A-915B-5CBD021439BC}"/>
                  </a:ext>
                </a:extLst>
              </p:cNvPr>
              <p:cNvSpPr txBox="1"/>
              <p:nvPr/>
            </p:nvSpPr>
            <p:spPr>
              <a:xfrm>
                <a:off x="4806880" y="1300773"/>
                <a:ext cx="1425147" cy="52322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BD992F2-A7E2-7E0A-915B-5CBD02143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880" y="1300773"/>
                <a:ext cx="1425147" cy="523220"/>
              </a:xfrm>
              <a:prstGeom prst="rect">
                <a:avLst/>
              </a:prstGeom>
              <a:blipFill>
                <a:blip r:embed="rId10"/>
                <a:stretch>
                  <a:fillRect l="-4425" t="-9524" b="-35714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1733C2F8-C72F-C15A-822F-55145ADAD4F8}"/>
              </a:ext>
            </a:extLst>
          </p:cNvPr>
          <p:cNvSpPr/>
          <p:nvPr/>
        </p:nvSpPr>
        <p:spPr>
          <a:xfrm rot="18949288">
            <a:off x="6243316" y="578625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8D669403-6E6E-F148-4161-FDC8F1602652}"/>
              </a:ext>
            </a:extLst>
          </p:cNvPr>
          <p:cNvSpPr/>
          <p:nvPr/>
        </p:nvSpPr>
        <p:spPr>
          <a:xfrm rot="18949288">
            <a:off x="5970778" y="1381417"/>
            <a:ext cx="391649" cy="391649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A6570-1A1B-6471-7C83-509D4221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480C323-2EF0-DA95-AA60-DA91775D5386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0F82C8-6A55-692D-B6C1-6D1DFAF881A3}"/>
                  </a:ext>
                </a:extLst>
              </p:cNvPr>
              <p:cNvSpPr txBox="1"/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0F82C8-6A55-692D-B6C1-6D1DFAF88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blipFill>
                <a:blip r:embed="rId5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06DE5708-B0E7-BA08-0DA7-18123B53DAC6}"/>
              </a:ext>
            </a:extLst>
          </p:cNvPr>
          <p:cNvSpPr/>
          <p:nvPr/>
        </p:nvSpPr>
        <p:spPr>
          <a:xfrm rot="18949288">
            <a:off x="4676061" y="5711492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2CAAF12-7660-F5D0-AAEA-3473D5131781}"/>
                  </a:ext>
                </a:extLst>
              </p:cNvPr>
              <p:cNvSpPr txBox="1"/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2CAAF12-7660-F5D0-AAEA-3473D5131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blipFill>
                <a:blip r:embed="rId6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36516104-8F3D-5512-9E43-6AD904B70982}"/>
              </a:ext>
            </a:extLst>
          </p:cNvPr>
          <p:cNvSpPr/>
          <p:nvPr/>
        </p:nvSpPr>
        <p:spPr>
          <a:xfrm rot="18949288">
            <a:off x="4082618" y="7473563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0A2A927-B21E-4B54-8543-0D326810F1E6}"/>
                  </a:ext>
                </a:extLst>
              </p:cNvPr>
              <p:cNvSpPr txBox="1"/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0A2A927-B21E-4B54-8543-0D326810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blipFill>
                <a:blip r:embed="rId7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B9B4B2FF-5E23-D38F-4A69-A5207463C146}"/>
              </a:ext>
            </a:extLst>
          </p:cNvPr>
          <p:cNvSpPr/>
          <p:nvPr/>
        </p:nvSpPr>
        <p:spPr>
          <a:xfrm rot="18949288">
            <a:off x="5279030" y="394941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ACEC62C-12CC-AE3C-6AE8-4B054AFF6E3D}"/>
                  </a:ext>
                </a:extLst>
              </p:cNvPr>
              <p:cNvSpPr txBox="1"/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ACEC62C-12CC-AE3C-6AE8-4B054AFF6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blipFill>
                <a:blip r:embed="rId8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11017C3F-C92A-0819-B107-A8F56B69D6F4}"/>
              </a:ext>
            </a:extLst>
          </p:cNvPr>
          <p:cNvSpPr/>
          <p:nvPr/>
        </p:nvSpPr>
        <p:spPr>
          <a:xfrm rot="18949288">
            <a:off x="5877236" y="2187336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9532BC-8139-377D-160D-4D1368398A1E}"/>
                  </a:ext>
                </a:extLst>
              </p:cNvPr>
              <p:cNvSpPr txBox="1"/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9532BC-8139-377D-160D-4D1368398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blipFill>
                <a:blip r:embed="rId9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168758A3-3F33-B4A0-35CE-6E44D8B90F26}"/>
              </a:ext>
            </a:extLst>
          </p:cNvPr>
          <p:cNvSpPr/>
          <p:nvPr/>
        </p:nvSpPr>
        <p:spPr>
          <a:xfrm rot="18949288">
            <a:off x="6475442" y="42525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B83A6434-F508-A61E-2BC8-C15EE20293FF}"/>
              </a:ext>
            </a:extLst>
          </p:cNvPr>
          <p:cNvSpPr/>
          <p:nvPr/>
        </p:nvSpPr>
        <p:spPr>
          <a:xfrm rot="18949288">
            <a:off x="7073648" y="-133681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50CA942-5918-C9C6-B113-8FC4AE2C8B2A}"/>
                  </a:ext>
                </a:extLst>
              </p:cNvPr>
              <p:cNvSpPr txBox="1"/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50CA942-5918-C9C6-B113-8FC4AE2C8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blipFill>
                <a:blip r:embed="rId10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C13C99A-EAA0-12F9-DCF6-A9CA73A34B94}"/>
                  </a:ext>
                </a:extLst>
              </p:cNvPr>
              <p:cNvSpPr txBox="1"/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C13C99A-EAA0-12F9-DCF6-A9CA73A34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blipFill>
                <a:blip r:embed="rId11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A027272-4111-D6D3-2A1B-B40BA15C9EE3}"/>
                  </a:ext>
                </a:extLst>
              </p:cNvPr>
              <p:cNvSpPr txBox="1"/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A027272-4111-D6D3-2A1B-B40BA15C9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blipFill>
                <a:blip r:embed="rId12"/>
                <a:stretch>
                  <a:fillRect t="-9615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55B63C35-5ECC-E8A0-FA69-CCDF56244EAC}"/>
              </a:ext>
            </a:extLst>
          </p:cNvPr>
          <p:cNvSpPr/>
          <p:nvPr/>
        </p:nvSpPr>
        <p:spPr>
          <a:xfrm rot="18949288">
            <a:off x="8270057" y="-486097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575495B8-AE3A-BFDB-CE95-7B269C8C217C}"/>
              </a:ext>
            </a:extLst>
          </p:cNvPr>
          <p:cNvSpPr/>
          <p:nvPr/>
        </p:nvSpPr>
        <p:spPr>
          <a:xfrm rot="18949288">
            <a:off x="7671853" y="-3098897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048CD6-2B1B-0F00-592C-F5C1042B7B97}"/>
              </a:ext>
            </a:extLst>
          </p:cNvPr>
          <p:cNvCxnSpPr>
            <a:cxnSpLocks/>
          </p:cNvCxnSpPr>
          <p:nvPr/>
        </p:nvCxnSpPr>
        <p:spPr>
          <a:xfrm>
            <a:off x="5271054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DC5436B-2A73-87A8-8266-F5ED59A5AE31}"/>
              </a:ext>
            </a:extLst>
          </p:cNvPr>
          <p:cNvCxnSpPr>
            <a:cxnSpLocks/>
          </p:cNvCxnSpPr>
          <p:nvPr/>
        </p:nvCxnSpPr>
        <p:spPr>
          <a:xfrm flipV="1">
            <a:off x="5717862" y="561022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4575619-44A4-938D-D42C-74282DD30CE2}"/>
              </a:ext>
            </a:extLst>
          </p:cNvPr>
          <p:cNvCxnSpPr>
            <a:cxnSpLocks/>
          </p:cNvCxnSpPr>
          <p:nvPr/>
        </p:nvCxnSpPr>
        <p:spPr>
          <a:xfrm flipV="1">
            <a:off x="5717862" y="511780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CFFB8BB-C390-8377-A974-6B0C89B5275E}"/>
              </a:ext>
            </a:extLst>
          </p:cNvPr>
          <p:cNvSpPr txBox="1"/>
          <p:nvPr/>
        </p:nvSpPr>
        <p:spPr>
          <a:xfrm>
            <a:off x="5312055" y="6182089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1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6B4032-068B-89ED-27F8-0312A9D2BA8B}"/>
              </a:ext>
            </a:extLst>
          </p:cNvPr>
          <p:cNvCxnSpPr>
            <a:cxnSpLocks/>
          </p:cNvCxnSpPr>
          <p:nvPr/>
        </p:nvCxnSpPr>
        <p:spPr>
          <a:xfrm flipV="1">
            <a:off x="5717862" y="4550304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C064B24-BE57-3E1F-6056-6881DFF5D530}"/>
              </a:ext>
            </a:extLst>
          </p:cNvPr>
          <p:cNvSpPr txBox="1"/>
          <p:nvPr/>
        </p:nvSpPr>
        <p:spPr>
          <a:xfrm>
            <a:off x="5794706" y="5270084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3 up</a:t>
            </a:r>
          </a:p>
        </p:txBody>
      </p:sp>
    </p:spTree>
    <p:extLst>
      <p:ext uri="{BB962C8B-B14F-4D97-AF65-F5344CB8AC3E}">
        <p14:creationId xmlns:p14="http://schemas.microsoft.com/office/powerpoint/2010/main" val="28768655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995B8-9852-75AD-DA17-9AFBDCC3A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08328E-D636-738E-6425-E1F0377949BA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5CF620-43E5-6C11-CE33-CF2C098613C8}"/>
                  </a:ext>
                </a:extLst>
              </p:cNvPr>
              <p:cNvSpPr txBox="1"/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5CF620-43E5-6C11-CE33-CF2C09861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blipFill>
                <a:blip r:embed="rId7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D9142FCA-6979-CACF-FC90-5F120AEE1EFB}"/>
              </a:ext>
            </a:extLst>
          </p:cNvPr>
          <p:cNvSpPr/>
          <p:nvPr/>
        </p:nvSpPr>
        <p:spPr>
          <a:xfrm rot="18949288">
            <a:off x="4676061" y="5711492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E3D4590-7FFF-A271-5F0C-D94C037CBC52}"/>
                  </a:ext>
                </a:extLst>
              </p:cNvPr>
              <p:cNvSpPr txBox="1"/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E3D4590-7FFF-A271-5F0C-D94C037CB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blipFill>
                <a:blip r:embed="rId8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51DE9985-4631-9BC6-BA25-ACCCDE61722A}"/>
              </a:ext>
            </a:extLst>
          </p:cNvPr>
          <p:cNvSpPr/>
          <p:nvPr/>
        </p:nvSpPr>
        <p:spPr>
          <a:xfrm rot="18949288">
            <a:off x="4082618" y="7473563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1B73932-E28D-A2A4-FF6E-568D4E6DDD19}"/>
                  </a:ext>
                </a:extLst>
              </p:cNvPr>
              <p:cNvSpPr txBox="1"/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1B73932-E28D-A2A4-FF6E-568D4E6DD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blipFill>
                <a:blip r:embed="rId9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6A3595DD-289C-A6E9-C854-0407E5E99C74}"/>
              </a:ext>
            </a:extLst>
          </p:cNvPr>
          <p:cNvSpPr/>
          <p:nvPr/>
        </p:nvSpPr>
        <p:spPr>
          <a:xfrm rot="18949288">
            <a:off x="5279030" y="394941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54E3316-7645-AB6A-8CE7-9CB056B1D795}"/>
                  </a:ext>
                </a:extLst>
              </p:cNvPr>
              <p:cNvSpPr txBox="1"/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54E3316-7645-AB6A-8CE7-9CB056B1D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blipFill>
                <a:blip r:embed="rId10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F3A15029-392F-38E5-EBBD-B2ED6FAC78B1}"/>
              </a:ext>
            </a:extLst>
          </p:cNvPr>
          <p:cNvSpPr/>
          <p:nvPr/>
        </p:nvSpPr>
        <p:spPr>
          <a:xfrm rot="18949288">
            <a:off x="5877236" y="2187336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C673315-2088-8847-B9A2-11B992DFCD52}"/>
                  </a:ext>
                </a:extLst>
              </p:cNvPr>
              <p:cNvSpPr txBox="1"/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C673315-2088-8847-B9A2-11B992DFC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blipFill>
                <a:blip r:embed="rId11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A887876D-DB1A-BA8D-C8FB-15D9D6E66C6B}"/>
              </a:ext>
            </a:extLst>
          </p:cNvPr>
          <p:cNvSpPr/>
          <p:nvPr/>
        </p:nvSpPr>
        <p:spPr>
          <a:xfrm rot="18949288">
            <a:off x="6475442" y="42525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93E5BC0A-83B1-F338-4CDB-1BFB6CCCF7AA}"/>
              </a:ext>
            </a:extLst>
          </p:cNvPr>
          <p:cNvSpPr/>
          <p:nvPr/>
        </p:nvSpPr>
        <p:spPr>
          <a:xfrm rot="18949288">
            <a:off x="7073648" y="-133681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9EE0E9D-039B-800B-6007-302EC9FE6FF9}"/>
                  </a:ext>
                </a:extLst>
              </p:cNvPr>
              <p:cNvSpPr txBox="1"/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9EE0E9D-039B-800B-6007-302EC9FE6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blipFill>
                <a:blip r:embed="rId12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559CB3F-9788-0CBA-AC91-F831C864B202}"/>
                  </a:ext>
                </a:extLst>
              </p:cNvPr>
              <p:cNvSpPr txBox="1"/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559CB3F-9788-0CBA-AC91-F831C864B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blipFill>
                <a:blip r:embed="rId13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B9F857B-F335-DEA6-F8B0-CFF9D04A99FF}"/>
                  </a:ext>
                </a:extLst>
              </p:cNvPr>
              <p:cNvSpPr txBox="1"/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B9F857B-F335-DEA6-F8B0-CFF9D04A9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blipFill>
                <a:blip r:embed="rId14"/>
                <a:stretch>
                  <a:fillRect t="-9615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6227060E-E3DE-355B-C9E7-53DA1171A5E9}"/>
              </a:ext>
            </a:extLst>
          </p:cNvPr>
          <p:cNvSpPr/>
          <p:nvPr/>
        </p:nvSpPr>
        <p:spPr>
          <a:xfrm rot="18949288">
            <a:off x="8270057" y="-486097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BD1F7CDC-0D20-1CCE-2D28-84D10491B82D}"/>
              </a:ext>
            </a:extLst>
          </p:cNvPr>
          <p:cNvSpPr/>
          <p:nvPr/>
        </p:nvSpPr>
        <p:spPr>
          <a:xfrm rot="18949288">
            <a:off x="7671853" y="-3098897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CAC380-CFBE-70D9-3C28-813E2F937D90}"/>
              </a:ext>
            </a:extLst>
          </p:cNvPr>
          <p:cNvCxnSpPr>
            <a:cxnSpLocks/>
          </p:cNvCxnSpPr>
          <p:nvPr/>
        </p:nvCxnSpPr>
        <p:spPr>
          <a:xfrm>
            <a:off x="5271054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C00F88-7017-2F4D-5ED8-1A4E3207582B}"/>
              </a:ext>
            </a:extLst>
          </p:cNvPr>
          <p:cNvCxnSpPr>
            <a:cxnSpLocks/>
          </p:cNvCxnSpPr>
          <p:nvPr/>
        </p:nvCxnSpPr>
        <p:spPr>
          <a:xfrm flipV="1">
            <a:off x="5717862" y="561022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D77194-460F-51B3-CFF0-AA06D8D54D18}"/>
              </a:ext>
            </a:extLst>
          </p:cNvPr>
          <p:cNvCxnSpPr>
            <a:cxnSpLocks/>
          </p:cNvCxnSpPr>
          <p:nvPr/>
        </p:nvCxnSpPr>
        <p:spPr>
          <a:xfrm flipV="1">
            <a:off x="5717862" y="511780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8B04978-0568-8893-01E4-6D370A9E4A2B}"/>
              </a:ext>
            </a:extLst>
          </p:cNvPr>
          <p:cNvSpPr txBox="1"/>
          <p:nvPr/>
        </p:nvSpPr>
        <p:spPr>
          <a:xfrm>
            <a:off x="5312055" y="6182089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1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53677A-C8EE-FB16-F215-F39EB1211819}"/>
              </a:ext>
            </a:extLst>
          </p:cNvPr>
          <p:cNvCxnSpPr>
            <a:cxnSpLocks/>
          </p:cNvCxnSpPr>
          <p:nvPr/>
        </p:nvCxnSpPr>
        <p:spPr>
          <a:xfrm flipV="1">
            <a:off x="5717862" y="4550304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5108EF4-F9BC-C97D-A509-9BD9B7340483}"/>
              </a:ext>
            </a:extLst>
          </p:cNvPr>
          <p:cNvSpPr txBox="1"/>
          <p:nvPr/>
        </p:nvSpPr>
        <p:spPr>
          <a:xfrm>
            <a:off x="5794706" y="5270084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3 up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2D0B7-D0BD-234E-525A-27E6C915AA9E}"/>
              </a:ext>
            </a:extLst>
          </p:cNvPr>
          <p:cNvCxnSpPr>
            <a:cxnSpLocks/>
          </p:cNvCxnSpPr>
          <p:nvPr/>
        </p:nvCxnSpPr>
        <p:spPr>
          <a:xfrm>
            <a:off x="5850658" y="4382397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0DAB572-7A75-2E34-73EA-73D7E6BC88E3}"/>
              </a:ext>
            </a:extLst>
          </p:cNvPr>
          <p:cNvCxnSpPr>
            <a:cxnSpLocks/>
          </p:cNvCxnSpPr>
          <p:nvPr/>
        </p:nvCxnSpPr>
        <p:spPr>
          <a:xfrm flipV="1">
            <a:off x="6297466" y="3847446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620A25C-1369-F027-24AC-664893009B8A}"/>
              </a:ext>
            </a:extLst>
          </p:cNvPr>
          <p:cNvCxnSpPr>
            <a:cxnSpLocks/>
          </p:cNvCxnSpPr>
          <p:nvPr/>
        </p:nvCxnSpPr>
        <p:spPr>
          <a:xfrm flipV="1">
            <a:off x="6297466" y="3355022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D1B0AD-B341-E4B9-F8F8-C879C7C873BB}"/>
              </a:ext>
            </a:extLst>
          </p:cNvPr>
          <p:cNvSpPr txBox="1"/>
          <p:nvPr/>
        </p:nvSpPr>
        <p:spPr>
          <a:xfrm>
            <a:off x="5891659" y="4419310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1 across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45C53DD-FDDD-F32B-4000-D54951C4015B}"/>
              </a:ext>
            </a:extLst>
          </p:cNvPr>
          <p:cNvCxnSpPr>
            <a:cxnSpLocks/>
          </p:cNvCxnSpPr>
          <p:nvPr/>
        </p:nvCxnSpPr>
        <p:spPr>
          <a:xfrm flipV="1">
            <a:off x="6297466" y="2787525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CBBCF7B-8DCF-E0F8-D223-DE03E0F77D45}"/>
              </a:ext>
            </a:extLst>
          </p:cNvPr>
          <p:cNvSpPr txBox="1"/>
          <p:nvPr/>
        </p:nvSpPr>
        <p:spPr>
          <a:xfrm>
            <a:off x="6374310" y="3507305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3 up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A47A04C-2D8F-487A-18E6-E934E39CEDDE}"/>
              </a:ext>
            </a:extLst>
          </p:cNvPr>
          <p:cNvCxnSpPr>
            <a:cxnSpLocks/>
          </p:cNvCxnSpPr>
          <p:nvPr/>
        </p:nvCxnSpPr>
        <p:spPr>
          <a:xfrm>
            <a:off x="6468049" y="2618097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4353934-67C4-E2E5-E23F-5CCF0442BD49}"/>
              </a:ext>
            </a:extLst>
          </p:cNvPr>
          <p:cNvCxnSpPr>
            <a:cxnSpLocks/>
          </p:cNvCxnSpPr>
          <p:nvPr/>
        </p:nvCxnSpPr>
        <p:spPr>
          <a:xfrm flipV="1">
            <a:off x="6914857" y="2083146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9B2760-7ACE-E73E-63A9-B69C61A5CE7C}"/>
              </a:ext>
            </a:extLst>
          </p:cNvPr>
          <p:cNvCxnSpPr>
            <a:cxnSpLocks/>
          </p:cNvCxnSpPr>
          <p:nvPr/>
        </p:nvCxnSpPr>
        <p:spPr>
          <a:xfrm flipV="1">
            <a:off x="6914857" y="1590722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5589282-1F25-559A-CABC-E9218A45CE9A}"/>
              </a:ext>
            </a:extLst>
          </p:cNvPr>
          <p:cNvSpPr txBox="1"/>
          <p:nvPr/>
        </p:nvSpPr>
        <p:spPr>
          <a:xfrm>
            <a:off x="6509050" y="2655010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1 across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4EA7E34-DCB2-295F-624A-DB91CF125261}"/>
              </a:ext>
            </a:extLst>
          </p:cNvPr>
          <p:cNvCxnSpPr>
            <a:cxnSpLocks/>
          </p:cNvCxnSpPr>
          <p:nvPr/>
        </p:nvCxnSpPr>
        <p:spPr>
          <a:xfrm flipV="1">
            <a:off x="6914857" y="1023225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F06A307-6EF6-1027-4BAC-69CD8110FA72}"/>
              </a:ext>
            </a:extLst>
          </p:cNvPr>
          <p:cNvSpPr txBox="1"/>
          <p:nvPr/>
        </p:nvSpPr>
        <p:spPr>
          <a:xfrm>
            <a:off x="6991701" y="1743005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3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EA607B-4B65-8464-88B8-43D0EE2BDA42}"/>
                  </a:ext>
                </a:extLst>
              </p:cNvPr>
              <p:cNvSpPr txBox="1"/>
              <p:nvPr/>
            </p:nvSpPr>
            <p:spPr>
              <a:xfrm>
                <a:off x="8108895" y="2596138"/>
                <a:ext cx="1979901" cy="1475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EA607B-4B65-8464-88B8-43D0EE2BD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895" y="2596138"/>
                <a:ext cx="1979901" cy="1475212"/>
              </a:xfrm>
              <a:prstGeom prst="rect">
                <a:avLst/>
              </a:prstGeom>
              <a:blipFill>
                <a:blip r:embed="rId15"/>
                <a:stretch>
                  <a:fillRect r="-2548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4C2497-97FC-2EB0-3667-1E56912526A7}"/>
                  </a:ext>
                </a:extLst>
              </p:cNvPr>
              <p:cNvSpPr txBox="1"/>
              <p:nvPr/>
            </p:nvSpPr>
            <p:spPr>
              <a:xfrm>
                <a:off x="7593822" y="2949388"/>
                <a:ext cx="609742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4C2497-97FC-2EB0-3667-1E5691252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822" y="2949388"/>
                <a:ext cx="6097424" cy="92333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us 4">
            <a:extLst>
              <a:ext uri="{FF2B5EF4-FFF2-40B4-BE49-F238E27FC236}">
                <a16:creationId xmlns:a16="http://schemas.microsoft.com/office/drawing/2014/main" id="{4FB3BEE0-8FE5-23FD-F448-07531A63BD14}"/>
              </a:ext>
            </a:extLst>
          </p:cNvPr>
          <p:cNvSpPr/>
          <p:nvPr/>
        </p:nvSpPr>
        <p:spPr>
          <a:xfrm rot="18949288">
            <a:off x="7226048" y="-118441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FC191F-9FB2-756F-A7FA-79D4EF049F31}"/>
                  </a:ext>
                </a:extLst>
              </p:cNvPr>
              <p:cNvSpPr txBox="1"/>
              <p:nvPr/>
            </p:nvSpPr>
            <p:spPr>
              <a:xfrm>
                <a:off x="5253454" y="-1072056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FC191F-9FB2-756F-A7FA-79D4EF049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454" y="-1072056"/>
                <a:ext cx="3128108" cy="646331"/>
              </a:xfrm>
              <a:prstGeom prst="rect">
                <a:avLst/>
              </a:prstGeom>
              <a:blipFill>
                <a:blip r:embed="rId17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727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531A8-20EB-329E-73F3-A8CF77F6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5A8E969-3A90-0B5A-FA4D-F7613B2D9D9A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4AD80D9-F017-1338-3E66-3F67C1B0C2CB}"/>
                  </a:ext>
                </a:extLst>
              </p:cNvPr>
              <p:cNvSpPr txBox="1"/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4AD80D9-F017-1338-3E66-3F67C1B0C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blipFill>
                <a:blip r:embed="rId5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53518F18-F831-65D6-8FB3-26A7BE54738A}"/>
              </a:ext>
            </a:extLst>
          </p:cNvPr>
          <p:cNvSpPr/>
          <p:nvPr/>
        </p:nvSpPr>
        <p:spPr>
          <a:xfrm rot="18949288">
            <a:off x="4676061" y="5711492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6C030AF-659E-D690-1F95-A63D77B64E38}"/>
                  </a:ext>
                </a:extLst>
              </p:cNvPr>
              <p:cNvSpPr txBox="1"/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6C030AF-659E-D690-1F95-A63D77B64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blipFill>
                <a:blip r:embed="rId6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588642F9-AE66-96ED-2B59-1A3A6CE1EC9A}"/>
              </a:ext>
            </a:extLst>
          </p:cNvPr>
          <p:cNvSpPr/>
          <p:nvPr/>
        </p:nvSpPr>
        <p:spPr>
          <a:xfrm rot="18949288">
            <a:off x="4082618" y="7473563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8E901D5-52FB-71D5-7C57-D50B9F11F3CD}"/>
                  </a:ext>
                </a:extLst>
              </p:cNvPr>
              <p:cNvSpPr txBox="1"/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8E901D5-52FB-71D5-7C57-D50B9F11F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blipFill>
                <a:blip r:embed="rId7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1F0B1758-81FD-729E-D8E2-218F92CD7757}"/>
              </a:ext>
            </a:extLst>
          </p:cNvPr>
          <p:cNvSpPr/>
          <p:nvPr/>
        </p:nvSpPr>
        <p:spPr>
          <a:xfrm rot="18949288">
            <a:off x="5279030" y="394941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691FA10-0353-5472-5796-34540C5BE6E9}"/>
                  </a:ext>
                </a:extLst>
              </p:cNvPr>
              <p:cNvSpPr txBox="1"/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691FA10-0353-5472-5796-34540C5BE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blipFill>
                <a:blip r:embed="rId8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5CB9AC96-8192-7D86-A289-9E2EB71EC580}"/>
              </a:ext>
            </a:extLst>
          </p:cNvPr>
          <p:cNvSpPr/>
          <p:nvPr/>
        </p:nvSpPr>
        <p:spPr>
          <a:xfrm rot="18949288">
            <a:off x="5877236" y="2187336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C1BC193-0634-7A13-8E43-6FB3C0D3F8A6}"/>
                  </a:ext>
                </a:extLst>
              </p:cNvPr>
              <p:cNvSpPr txBox="1"/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C1BC193-0634-7A13-8E43-6FB3C0D3F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blipFill>
                <a:blip r:embed="rId9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435A8F4B-E4F8-86DB-EEDC-E2AFC9F6BFF8}"/>
              </a:ext>
            </a:extLst>
          </p:cNvPr>
          <p:cNvSpPr/>
          <p:nvPr/>
        </p:nvSpPr>
        <p:spPr>
          <a:xfrm rot="18949288">
            <a:off x="6475442" y="42525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93907DAE-3CA8-C514-CA1E-B5AD18084DD1}"/>
              </a:ext>
            </a:extLst>
          </p:cNvPr>
          <p:cNvSpPr/>
          <p:nvPr/>
        </p:nvSpPr>
        <p:spPr>
          <a:xfrm rot="18949288">
            <a:off x="7073648" y="-133681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53E8BE-0568-A3E2-CBBA-B8260FFE4923}"/>
                  </a:ext>
                </a:extLst>
              </p:cNvPr>
              <p:cNvSpPr txBox="1"/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53E8BE-0568-A3E2-CBBA-B8260FFE4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blipFill>
                <a:blip r:embed="rId10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EA55799-C811-347E-A4B7-1BEA31EF9BAD}"/>
                  </a:ext>
                </a:extLst>
              </p:cNvPr>
              <p:cNvSpPr txBox="1"/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EA55799-C811-347E-A4B7-1BEA31EF9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blipFill>
                <a:blip r:embed="rId11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594299-8EFD-04A2-FC30-F55858618406}"/>
                  </a:ext>
                </a:extLst>
              </p:cNvPr>
              <p:cNvSpPr txBox="1"/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594299-8EFD-04A2-FC30-F55858618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blipFill>
                <a:blip r:embed="rId12"/>
                <a:stretch>
                  <a:fillRect t="-9615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B91F66C6-BB5C-F974-765B-2DF28CF645B9}"/>
              </a:ext>
            </a:extLst>
          </p:cNvPr>
          <p:cNvSpPr/>
          <p:nvPr/>
        </p:nvSpPr>
        <p:spPr>
          <a:xfrm rot="18949288">
            <a:off x="8270057" y="-486097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29CD03F8-6D73-76C1-0D90-B039B0C8A178}"/>
              </a:ext>
            </a:extLst>
          </p:cNvPr>
          <p:cNvSpPr/>
          <p:nvPr/>
        </p:nvSpPr>
        <p:spPr>
          <a:xfrm rot="18949288">
            <a:off x="7671853" y="-3098897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F853BE-D1A9-9D4D-645A-BAC21A99F90C}"/>
              </a:ext>
            </a:extLst>
          </p:cNvPr>
          <p:cNvCxnSpPr>
            <a:cxnSpLocks/>
          </p:cNvCxnSpPr>
          <p:nvPr/>
        </p:nvCxnSpPr>
        <p:spPr>
          <a:xfrm>
            <a:off x="5271054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98F34B-AF7E-9B9E-698E-4CB66928342D}"/>
              </a:ext>
            </a:extLst>
          </p:cNvPr>
          <p:cNvCxnSpPr>
            <a:cxnSpLocks/>
          </p:cNvCxnSpPr>
          <p:nvPr/>
        </p:nvCxnSpPr>
        <p:spPr>
          <a:xfrm flipV="1">
            <a:off x="6900856" y="561022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842357-3F1E-3F7C-6D5E-7DC60C0193FC}"/>
              </a:ext>
            </a:extLst>
          </p:cNvPr>
          <p:cNvCxnSpPr>
            <a:cxnSpLocks/>
          </p:cNvCxnSpPr>
          <p:nvPr/>
        </p:nvCxnSpPr>
        <p:spPr>
          <a:xfrm flipV="1">
            <a:off x="6900856" y="5060599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8EB169E-A4B9-AF8A-8A6A-F4E462B40202}"/>
              </a:ext>
            </a:extLst>
          </p:cNvPr>
          <p:cNvSpPr txBox="1"/>
          <p:nvPr/>
        </p:nvSpPr>
        <p:spPr>
          <a:xfrm>
            <a:off x="5499249" y="6198280"/>
            <a:ext cx="121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3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0CD0105-A59A-39FF-81A2-7DF322A0DFBA}"/>
              </a:ext>
            </a:extLst>
          </p:cNvPr>
          <p:cNvCxnSpPr>
            <a:cxnSpLocks/>
          </p:cNvCxnSpPr>
          <p:nvPr/>
        </p:nvCxnSpPr>
        <p:spPr>
          <a:xfrm flipV="1">
            <a:off x="6900856" y="4466133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8FC930-2200-462F-B24B-79D59862EBE5}"/>
              </a:ext>
            </a:extLst>
          </p:cNvPr>
          <p:cNvCxnSpPr>
            <a:cxnSpLocks/>
          </p:cNvCxnSpPr>
          <p:nvPr/>
        </p:nvCxnSpPr>
        <p:spPr>
          <a:xfrm>
            <a:off x="5804302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F6314D2-8138-0311-70C5-54B2BC2839ED}"/>
              </a:ext>
            </a:extLst>
          </p:cNvPr>
          <p:cNvCxnSpPr>
            <a:cxnSpLocks/>
          </p:cNvCxnSpPr>
          <p:nvPr/>
        </p:nvCxnSpPr>
        <p:spPr>
          <a:xfrm flipV="1">
            <a:off x="6900856" y="3888769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9B3C2ED-2E4A-CA1C-47F7-0448A5869F39}"/>
              </a:ext>
            </a:extLst>
          </p:cNvPr>
          <p:cNvCxnSpPr>
            <a:cxnSpLocks/>
          </p:cNvCxnSpPr>
          <p:nvPr/>
        </p:nvCxnSpPr>
        <p:spPr>
          <a:xfrm flipV="1">
            <a:off x="6900856" y="3339145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BD0D01-8CB5-FA0F-2CD2-29381EE2D477}"/>
              </a:ext>
            </a:extLst>
          </p:cNvPr>
          <p:cNvCxnSpPr>
            <a:cxnSpLocks/>
          </p:cNvCxnSpPr>
          <p:nvPr/>
        </p:nvCxnSpPr>
        <p:spPr>
          <a:xfrm flipV="1">
            <a:off x="6900856" y="2744679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1AC5155-FBA8-1FE9-BEE2-29B255C39712}"/>
              </a:ext>
            </a:extLst>
          </p:cNvPr>
          <p:cNvCxnSpPr>
            <a:cxnSpLocks/>
          </p:cNvCxnSpPr>
          <p:nvPr/>
        </p:nvCxnSpPr>
        <p:spPr>
          <a:xfrm>
            <a:off x="6344877" y="6147473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ACB5BFC-20BC-3658-1B56-C247791C720A}"/>
              </a:ext>
            </a:extLst>
          </p:cNvPr>
          <p:cNvCxnSpPr>
            <a:cxnSpLocks/>
          </p:cNvCxnSpPr>
          <p:nvPr/>
        </p:nvCxnSpPr>
        <p:spPr>
          <a:xfrm flipV="1">
            <a:off x="6900856" y="216731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9799A32-794C-0B94-3CC7-F69D42CC3CAE}"/>
              </a:ext>
            </a:extLst>
          </p:cNvPr>
          <p:cNvCxnSpPr>
            <a:cxnSpLocks/>
          </p:cNvCxnSpPr>
          <p:nvPr/>
        </p:nvCxnSpPr>
        <p:spPr>
          <a:xfrm flipV="1">
            <a:off x="6900856" y="161769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A517035-9FF9-FE53-39A1-4C9D3F7BDD21}"/>
              </a:ext>
            </a:extLst>
          </p:cNvPr>
          <p:cNvCxnSpPr>
            <a:cxnSpLocks/>
          </p:cNvCxnSpPr>
          <p:nvPr/>
        </p:nvCxnSpPr>
        <p:spPr>
          <a:xfrm flipV="1">
            <a:off x="6900856" y="1023225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D049756-A3E4-3BE7-1551-2316AF35774D}"/>
              </a:ext>
            </a:extLst>
          </p:cNvPr>
          <p:cNvSpPr txBox="1"/>
          <p:nvPr/>
        </p:nvSpPr>
        <p:spPr>
          <a:xfrm>
            <a:off x="7027320" y="3074496"/>
            <a:ext cx="1145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9 up</a:t>
            </a:r>
          </a:p>
        </p:txBody>
      </p:sp>
    </p:spTree>
    <p:extLst>
      <p:ext uri="{BB962C8B-B14F-4D97-AF65-F5344CB8AC3E}">
        <p14:creationId xmlns:p14="http://schemas.microsoft.com/office/powerpoint/2010/main" val="26752371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41854-3F5A-B083-0BAD-4726464CA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F202D90-D659-037B-68C4-AB132C58A1A7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091B4B-E0EB-DA85-041E-2BA28B53ECC9}"/>
                  </a:ext>
                </a:extLst>
              </p:cNvPr>
              <p:cNvSpPr txBox="1"/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8091B4B-E0EB-DA85-041E-2BA28B53E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318" y="5765473"/>
                <a:ext cx="4784907" cy="646331"/>
              </a:xfrm>
              <a:prstGeom prst="rect">
                <a:avLst/>
              </a:prstGeom>
              <a:blipFill>
                <a:blip r:embed="rId5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EAF316D0-AFB4-81BF-0F55-4086D2208497}"/>
              </a:ext>
            </a:extLst>
          </p:cNvPr>
          <p:cNvSpPr/>
          <p:nvPr/>
        </p:nvSpPr>
        <p:spPr>
          <a:xfrm rot="18949288">
            <a:off x="4676061" y="5711492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B5A79B-47B1-D0E2-5977-9818CF3881D2}"/>
                  </a:ext>
                </a:extLst>
              </p:cNvPr>
              <p:cNvSpPr txBox="1"/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B5A79B-47B1-D0E2-5977-9818CF388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538" y="7566636"/>
                <a:ext cx="4784907" cy="646331"/>
              </a:xfrm>
              <a:prstGeom prst="rect">
                <a:avLst/>
              </a:prstGeom>
              <a:blipFill>
                <a:blip r:embed="rId6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Plus 41">
            <a:extLst>
              <a:ext uri="{FF2B5EF4-FFF2-40B4-BE49-F238E27FC236}">
                <a16:creationId xmlns:a16="http://schemas.microsoft.com/office/drawing/2014/main" id="{ACFE503C-12AF-356E-DEBD-F1B878A77C58}"/>
              </a:ext>
            </a:extLst>
          </p:cNvPr>
          <p:cNvSpPr/>
          <p:nvPr/>
        </p:nvSpPr>
        <p:spPr>
          <a:xfrm rot="18949288">
            <a:off x="4082618" y="7473563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1CCCD62-9CCB-AB79-69D1-DF7452FBE374}"/>
                  </a:ext>
                </a:extLst>
              </p:cNvPr>
              <p:cNvSpPr txBox="1"/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1CCCD62-9CCB-AB79-69D1-DF7452FBE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18" y="3975180"/>
                <a:ext cx="4784907" cy="646331"/>
              </a:xfrm>
              <a:prstGeom prst="rect">
                <a:avLst/>
              </a:prstGeom>
              <a:blipFill>
                <a:blip r:embed="rId7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FD18738B-2354-DE69-A6CF-B72AD40B43D0}"/>
              </a:ext>
            </a:extLst>
          </p:cNvPr>
          <p:cNvSpPr/>
          <p:nvPr/>
        </p:nvSpPr>
        <p:spPr>
          <a:xfrm rot="18949288">
            <a:off x="5279030" y="394941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47BED47-E50E-2957-808D-29B1D15C59BE}"/>
                  </a:ext>
                </a:extLst>
              </p:cNvPr>
              <p:cNvSpPr txBox="1"/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47BED47-E50E-2957-808D-29B1D15C5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878" y="2261090"/>
                <a:ext cx="4784907" cy="646331"/>
              </a:xfrm>
              <a:prstGeom prst="rect">
                <a:avLst/>
              </a:prstGeom>
              <a:blipFill>
                <a:blip r:embed="rId8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B1B9FCF8-33CD-DECE-6271-A17D49720EE8}"/>
              </a:ext>
            </a:extLst>
          </p:cNvPr>
          <p:cNvSpPr/>
          <p:nvPr/>
        </p:nvSpPr>
        <p:spPr>
          <a:xfrm rot="18949288">
            <a:off x="5877236" y="2187336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DE96EA-D453-4CF1-8B4D-56649301883C}"/>
                  </a:ext>
                </a:extLst>
              </p:cNvPr>
              <p:cNvSpPr txBox="1"/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DE96EA-D453-4CF1-8B4D-566493018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081" y="579762"/>
                <a:ext cx="4784907" cy="646331"/>
              </a:xfrm>
              <a:prstGeom prst="rect">
                <a:avLst/>
              </a:prstGeom>
              <a:blipFill>
                <a:blip r:embed="rId9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C081F85E-54E2-94A4-CD5C-3B31946AA7E3}"/>
              </a:ext>
            </a:extLst>
          </p:cNvPr>
          <p:cNvSpPr/>
          <p:nvPr/>
        </p:nvSpPr>
        <p:spPr>
          <a:xfrm rot="18949288">
            <a:off x="6475442" y="42525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AA6D23AE-B0D4-9C9D-431A-3CA069B1DC59}"/>
              </a:ext>
            </a:extLst>
          </p:cNvPr>
          <p:cNvSpPr/>
          <p:nvPr/>
        </p:nvSpPr>
        <p:spPr>
          <a:xfrm rot="18949288">
            <a:off x="7073648" y="-1336819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FDE82AB-F3B0-00EB-A344-1312FAB5C8BA}"/>
                  </a:ext>
                </a:extLst>
              </p:cNvPr>
              <p:cNvSpPr txBox="1"/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FDE82AB-F3B0-00EB-A344-1312FAB5C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054" y="-1224456"/>
                <a:ext cx="3128108" cy="646331"/>
              </a:xfrm>
              <a:prstGeom prst="rect">
                <a:avLst/>
              </a:prstGeom>
              <a:blipFill>
                <a:blip r:embed="rId10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B363141-691A-AE5B-7B0F-5E2CD292212E}"/>
                  </a:ext>
                </a:extLst>
              </p:cNvPr>
              <p:cNvSpPr txBox="1"/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B363141-691A-AE5B-7B0F-5E2CD2922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805" y="-4639309"/>
                <a:ext cx="3128108" cy="646331"/>
              </a:xfrm>
              <a:prstGeom prst="rect">
                <a:avLst/>
              </a:prstGeom>
              <a:blipFill>
                <a:blip r:embed="rId11"/>
                <a:stretch>
                  <a:fillRect t="-9615" b="-36538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4EEABB2-F925-0E8F-8DC9-3A015BBAE0FD}"/>
                  </a:ext>
                </a:extLst>
              </p:cNvPr>
              <p:cNvSpPr txBox="1"/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4EEABB2-F925-0E8F-8DC9-3A015BBAE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66" y="-2942067"/>
                <a:ext cx="3128108" cy="646331"/>
              </a:xfrm>
              <a:prstGeom prst="rect">
                <a:avLst/>
              </a:prstGeom>
              <a:blipFill>
                <a:blip r:embed="rId12"/>
                <a:stretch>
                  <a:fillRect t="-9615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42FCDEDE-4393-BB7D-6DCA-A513A445C402}"/>
              </a:ext>
            </a:extLst>
          </p:cNvPr>
          <p:cNvSpPr/>
          <p:nvPr/>
        </p:nvSpPr>
        <p:spPr>
          <a:xfrm rot="18949288">
            <a:off x="8270057" y="-486097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AD6AB6BA-B8D6-E626-8026-4A086B6A969B}"/>
              </a:ext>
            </a:extLst>
          </p:cNvPr>
          <p:cNvSpPr/>
          <p:nvPr/>
        </p:nvSpPr>
        <p:spPr>
          <a:xfrm rot="18949288">
            <a:off x="7671853" y="-3098897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3AA1672-2ECD-B3CF-0B22-7D2E6D75B18B}"/>
              </a:ext>
            </a:extLst>
          </p:cNvPr>
          <p:cNvCxnSpPr>
            <a:cxnSpLocks/>
          </p:cNvCxnSpPr>
          <p:nvPr/>
        </p:nvCxnSpPr>
        <p:spPr>
          <a:xfrm>
            <a:off x="5271054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171872-1CC3-7649-2336-A242CD40548B}"/>
              </a:ext>
            </a:extLst>
          </p:cNvPr>
          <p:cNvCxnSpPr>
            <a:cxnSpLocks/>
          </p:cNvCxnSpPr>
          <p:nvPr/>
        </p:nvCxnSpPr>
        <p:spPr>
          <a:xfrm flipV="1">
            <a:off x="6900856" y="561022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7B3B53-654D-33FF-37B8-AE1C72847928}"/>
              </a:ext>
            </a:extLst>
          </p:cNvPr>
          <p:cNvCxnSpPr>
            <a:cxnSpLocks/>
          </p:cNvCxnSpPr>
          <p:nvPr/>
        </p:nvCxnSpPr>
        <p:spPr>
          <a:xfrm flipV="1">
            <a:off x="6900856" y="5060599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4C6B20-AEF1-3E69-29F8-30FC12A94E4C}"/>
              </a:ext>
            </a:extLst>
          </p:cNvPr>
          <p:cNvSpPr txBox="1"/>
          <p:nvPr/>
        </p:nvSpPr>
        <p:spPr>
          <a:xfrm>
            <a:off x="5499249" y="6198280"/>
            <a:ext cx="121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3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5ED4A4-83A1-8476-1B58-A49C0B1ABFE2}"/>
              </a:ext>
            </a:extLst>
          </p:cNvPr>
          <p:cNvCxnSpPr>
            <a:cxnSpLocks/>
          </p:cNvCxnSpPr>
          <p:nvPr/>
        </p:nvCxnSpPr>
        <p:spPr>
          <a:xfrm flipV="1">
            <a:off x="6900856" y="4466133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BB9DFE-2D35-0159-79CB-87258D167E05}"/>
              </a:ext>
            </a:extLst>
          </p:cNvPr>
          <p:cNvCxnSpPr>
            <a:cxnSpLocks/>
          </p:cNvCxnSpPr>
          <p:nvPr/>
        </p:nvCxnSpPr>
        <p:spPr>
          <a:xfrm>
            <a:off x="5804302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CF0A4CA-C347-9B11-C2DB-923CFF967888}"/>
              </a:ext>
            </a:extLst>
          </p:cNvPr>
          <p:cNvCxnSpPr>
            <a:cxnSpLocks/>
          </p:cNvCxnSpPr>
          <p:nvPr/>
        </p:nvCxnSpPr>
        <p:spPr>
          <a:xfrm flipV="1">
            <a:off x="6900856" y="3888769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D858FF6-6FBD-17FF-E8B0-87AFF9F49F16}"/>
              </a:ext>
            </a:extLst>
          </p:cNvPr>
          <p:cNvCxnSpPr>
            <a:cxnSpLocks/>
          </p:cNvCxnSpPr>
          <p:nvPr/>
        </p:nvCxnSpPr>
        <p:spPr>
          <a:xfrm flipV="1">
            <a:off x="6900856" y="3339145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A7A168-D087-E209-9666-7991F6D6D263}"/>
              </a:ext>
            </a:extLst>
          </p:cNvPr>
          <p:cNvCxnSpPr>
            <a:cxnSpLocks/>
          </p:cNvCxnSpPr>
          <p:nvPr/>
        </p:nvCxnSpPr>
        <p:spPr>
          <a:xfrm flipV="1">
            <a:off x="6900856" y="2744679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E8A1F0B-A9D7-7D53-7C8E-0D4E9921433A}"/>
              </a:ext>
            </a:extLst>
          </p:cNvPr>
          <p:cNvCxnSpPr>
            <a:cxnSpLocks/>
          </p:cNvCxnSpPr>
          <p:nvPr/>
        </p:nvCxnSpPr>
        <p:spPr>
          <a:xfrm>
            <a:off x="6344877" y="6147473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A78E373-CC7E-1A75-8E2C-7AA636F42AFB}"/>
              </a:ext>
            </a:extLst>
          </p:cNvPr>
          <p:cNvCxnSpPr>
            <a:cxnSpLocks/>
          </p:cNvCxnSpPr>
          <p:nvPr/>
        </p:nvCxnSpPr>
        <p:spPr>
          <a:xfrm flipV="1">
            <a:off x="6900856" y="216731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E77A9DE-8101-08D5-BA17-38148615F066}"/>
              </a:ext>
            </a:extLst>
          </p:cNvPr>
          <p:cNvCxnSpPr>
            <a:cxnSpLocks/>
          </p:cNvCxnSpPr>
          <p:nvPr/>
        </p:nvCxnSpPr>
        <p:spPr>
          <a:xfrm flipV="1">
            <a:off x="6900856" y="161769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9782B4C-1527-7D0F-97F1-FB3E1EA59B05}"/>
              </a:ext>
            </a:extLst>
          </p:cNvPr>
          <p:cNvCxnSpPr>
            <a:cxnSpLocks/>
          </p:cNvCxnSpPr>
          <p:nvPr/>
        </p:nvCxnSpPr>
        <p:spPr>
          <a:xfrm flipV="1">
            <a:off x="6900856" y="1023225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442C9EB-760E-0A6C-33D1-E12B0265CF9E}"/>
              </a:ext>
            </a:extLst>
          </p:cNvPr>
          <p:cNvSpPr txBox="1"/>
          <p:nvPr/>
        </p:nvSpPr>
        <p:spPr>
          <a:xfrm>
            <a:off x="7027320" y="3074496"/>
            <a:ext cx="1145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9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3A0C1D-220D-A10F-B8F7-5D9513AF1410}"/>
                  </a:ext>
                </a:extLst>
              </p:cNvPr>
              <p:cNvSpPr txBox="1"/>
              <p:nvPr/>
            </p:nvSpPr>
            <p:spPr>
              <a:xfrm>
                <a:off x="8108895" y="2596138"/>
                <a:ext cx="3123419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3A0C1D-220D-A10F-B8F7-5D9513AF1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895" y="2596138"/>
                <a:ext cx="3123419" cy="1480021"/>
              </a:xfrm>
              <a:prstGeom prst="rect">
                <a:avLst/>
              </a:prstGeom>
              <a:blipFill>
                <a:blip r:embed="rId13"/>
                <a:stretch>
                  <a:fillRect r="-1215" b="-9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42144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589C8-4881-0FE7-9185-9479A44E5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F46D099-E1E0-ECC1-C6D1-2716BB09DE5C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9A85A8A-42DA-9996-E334-3594035D26BB}"/>
                  </a:ext>
                </a:extLst>
              </p:cNvPr>
              <p:cNvSpPr txBox="1"/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9A85A8A-42DA-9996-E334-3594035D2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blipFill>
                <a:blip r:embed="rId5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E8AE655-4AF1-F089-BE72-3CC633B1697E}"/>
                  </a:ext>
                </a:extLst>
              </p:cNvPr>
              <p:cNvSpPr txBox="1"/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E8AE655-4AF1-F089-BE72-3CC633B16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blipFill>
                <a:blip r:embed="rId6"/>
                <a:stretch>
                  <a:fillRect t="-15000" b="-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A53C9D73-A4C9-4780-9417-A70AC40836B4}"/>
              </a:ext>
            </a:extLst>
          </p:cNvPr>
          <p:cNvSpPr/>
          <p:nvPr/>
        </p:nvSpPr>
        <p:spPr>
          <a:xfrm rot="18949288">
            <a:off x="4701432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C6F15E42-429D-57BA-C162-FCEF066FB874}"/>
              </a:ext>
            </a:extLst>
          </p:cNvPr>
          <p:cNvSpPr/>
          <p:nvPr/>
        </p:nvSpPr>
        <p:spPr>
          <a:xfrm rot="18949288">
            <a:off x="4238351" y="723865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420ABB3-7A31-6724-F443-D0E9E9A43C09}"/>
                  </a:ext>
                </a:extLst>
              </p:cNvPr>
              <p:cNvSpPr txBox="1"/>
              <p:nvPr/>
            </p:nvSpPr>
            <p:spPr>
              <a:xfrm>
                <a:off x="2805720" y="4508763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420ABB3-7A31-6724-F443-D0E9E9A43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720" y="4508763"/>
                <a:ext cx="3733808" cy="504352"/>
              </a:xfrm>
              <a:prstGeom prst="rect">
                <a:avLst/>
              </a:prstGeom>
              <a:blipFill>
                <a:blip r:embed="rId7"/>
                <a:stretch>
                  <a:fillRect t="-15000" b="-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Plus 53">
            <a:extLst>
              <a:ext uri="{FF2B5EF4-FFF2-40B4-BE49-F238E27FC236}">
                <a16:creationId xmlns:a16="http://schemas.microsoft.com/office/drawing/2014/main" id="{AFED5327-71DB-FE29-B67E-7A4EB1816D75}"/>
              </a:ext>
            </a:extLst>
          </p:cNvPr>
          <p:cNvSpPr/>
          <p:nvPr/>
        </p:nvSpPr>
        <p:spPr>
          <a:xfrm rot="18949288">
            <a:off x="5171947" y="44886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D9D24A2-7C52-017F-D12C-7A6C77CE706B}"/>
                  </a:ext>
                </a:extLst>
              </p:cNvPr>
              <p:cNvSpPr txBox="1"/>
              <p:nvPr/>
            </p:nvSpPr>
            <p:spPr>
              <a:xfrm>
                <a:off x="3277789" y="317120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D9D24A2-7C52-017F-D12C-7A6C77CE7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789" y="3171206"/>
                <a:ext cx="3733808" cy="504352"/>
              </a:xfrm>
              <a:prstGeom prst="rect">
                <a:avLst/>
              </a:prstGeom>
              <a:blipFill>
                <a:blip r:embed="rId8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Plus 56">
            <a:extLst>
              <a:ext uri="{FF2B5EF4-FFF2-40B4-BE49-F238E27FC236}">
                <a16:creationId xmlns:a16="http://schemas.microsoft.com/office/drawing/2014/main" id="{A7C9A510-1A31-4EE0-F6E2-674B999B782A}"/>
              </a:ext>
            </a:extLst>
          </p:cNvPr>
          <p:cNvSpPr/>
          <p:nvPr/>
        </p:nvSpPr>
        <p:spPr>
          <a:xfrm rot="18949288">
            <a:off x="5638746" y="3113654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33B82AE-5112-4F80-7BF3-1F00A9A6A869}"/>
                  </a:ext>
                </a:extLst>
              </p:cNvPr>
              <p:cNvSpPr txBox="1"/>
              <p:nvPr/>
            </p:nvSpPr>
            <p:spPr>
              <a:xfrm>
                <a:off x="3584617" y="1859215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33B82AE-5112-4F80-7BF3-1F00A9A6A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617" y="1859215"/>
                <a:ext cx="373380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lus 35">
            <a:extLst>
              <a:ext uri="{FF2B5EF4-FFF2-40B4-BE49-F238E27FC236}">
                <a16:creationId xmlns:a16="http://schemas.microsoft.com/office/drawing/2014/main" id="{FB1B7021-28DC-1D6A-F8B7-8D793A3A6A9F}"/>
              </a:ext>
            </a:extLst>
          </p:cNvPr>
          <p:cNvSpPr/>
          <p:nvPr/>
        </p:nvSpPr>
        <p:spPr>
          <a:xfrm rot="18949288">
            <a:off x="6105544" y="1738652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96E3A342-1EE8-2797-E40F-77C915A440CA}"/>
              </a:ext>
            </a:extLst>
          </p:cNvPr>
          <p:cNvSpPr/>
          <p:nvPr/>
        </p:nvSpPr>
        <p:spPr>
          <a:xfrm rot="18949288">
            <a:off x="6572342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D6A9029-23B1-3253-D7EB-B04560209A24}"/>
                  </a:ext>
                </a:extLst>
              </p:cNvPr>
              <p:cNvSpPr txBox="1"/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D6A9029-23B1-3253-D7EB-B04560209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blipFill>
                <a:blip r:embed="rId10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F321E60-F3BF-690D-C4A6-264854FE7220}"/>
                  </a:ext>
                </a:extLst>
              </p:cNvPr>
              <p:cNvSpPr txBox="1"/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F321E60-F3BF-690D-C4A6-264854FE7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blipFill>
                <a:blip r:embed="rId11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877F542-0602-7BFD-AE54-56A31FAB0C85}"/>
                  </a:ext>
                </a:extLst>
              </p:cNvPr>
              <p:cNvSpPr txBox="1"/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877F542-0602-7BFD-AE54-56A31FAB0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blipFill>
                <a:blip r:embed="rId12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4D4007BD-2FAF-285C-CA61-98255F472FEE}"/>
              </a:ext>
            </a:extLst>
          </p:cNvPr>
          <p:cNvSpPr/>
          <p:nvPr/>
        </p:nvSpPr>
        <p:spPr>
          <a:xfrm rot="18949288">
            <a:off x="7505937" y="-23863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2204C7AD-0D5B-B43E-B254-1EDB6F7BC52B}"/>
              </a:ext>
            </a:extLst>
          </p:cNvPr>
          <p:cNvSpPr/>
          <p:nvPr/>
        </p:nvSpPr>
        <p:spPr>
          <a:xfrm rot="18949288">
            <a:off x="7039140" y="-1011355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C3D412-4AA9-1209-F90A-405D0EB3B8A5}"/>
              </a:ext>
            </a:extLst>
          </p:cNvPr>
          <p:cNvCxnSpPr>
            <a:cxnSpLocks/>
          </p:cNvCxnSpPr>
          <p:nvPr/>
        </p:nvCxnSpPr>
        <p:spPr>
          <a:xfrm>
            <a:off x="5352274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08278D-429D-A8AE-7AD0-4190DBC7E957}"/>
              </a:ext>
            </a:extLst>
          </p:cNvPr>
          <p:cNvCxnSpPr>
            <a:cxnSpLocks/>
          </p:cNvCxnSpPr>
          <p:nvPr/>
        </p:nvCxnSpPr>
        <p:spPr>
          <a:xfrm flipV="1">
            <a:off x="6897687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343898C-05D6-620B-4732-8155AF754E27}"/>
              </a:ext>
            </a:extLst>
          </p:cNvPr>
          <p:cNvCxnSpPr>
            <a:cxnSpLocks/>
          </p:cNvCxnSpPr>
          <p:nvPr/>
        </p:nvCxnSpPr>
        <p:spPr>
          <a:xfrm flipV="1">
            <a:off x="6897687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528B985-7CD9-385C-EEC5-1C54F6F7430D}"/>
              </a:ext>
            </a:extLst>
          </p:cNvPr>
          <p:cNvSpPr txBox="1"/>
          <p:nvPr/>
        </p:nvSpPr>
        <p:spPr>
          <a:xfrm>
            <a:off x="5485457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D55ED2-BC3F-9F90-045F-D085136A1E40}"/>
              </a:ext>
            </a:extLst>
          </p:cNvPr>
          <p:cNvCxnSpPr>
            <a:cxnSpLocks/>
          </p:cNvCxnSpPr>
          <p:nvPr/>
        </p:nvCxnSpPr>
        <p:spPr>
          <a:xfrm flipV="1">
            <a:off x="6897687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07B4B0-B979-E760-3BE5-86C2E5C08D18}"/>
              </a:ext>
            </a:extLst>
          </p:cNvPr>
          <p:cNvCxnSpPr>
            <a:cxnSpLocks/>
          </p:cNvCxnSpPr>
          <p:nvPr/>
        </p:nvCxnSpPr>
        <p:spPr>
          <a:xfrm>
            <a:off x="5711696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B0D41E-0A05-7E66-D105-3A260A4BADC6}"/>
              </a:ext>
            </a:extLst>
          </p:cNvPr>
          <p:cNvCxnSpPr>
            <a:cxnSpLocks/>
          </p:cNvCxnSpPr>
          <p:nvPr/>
        </p:nvCxnSpPr>
        <p:spPr>
          <a:xfrm flipV="1">
            <a:off x="6897687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F51FC27-2E0C-66AB-647C-38DD7B795E30}"/>
              </a:ext>
            </a:extLst>
          </p:cNvPr>
          <p:cNvCxnSpPr>
            <a:cxnSpLocks/>
          </p:cNvCxnSpPr>
          <p:nvPr/>
        </p:nvCxnSpPr>
        <p:spPr>
          <a:xfrm flipV="1">
            <a:off x="6897687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35B4939-529A-22FC-C36B-3EF77D579430}"/>
              </a:ext>
            </a:extLst>
          </p:cNvPr>
          <p:cNvCxnSpPr>
            <a:cxnSpLocks/>
          </p:cNvCxnSpPr>
          <p:nvPr/>
        </p:nvCxnSpPr>
        <p:spPr>
          <a:xfrm flipV="1">
            <a:off x="6897687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AF1A54A-C689-CEC4-5137-28EAB9A7F7D6}"/>
              </a:ext>
            </a:extLst>
          </p:cNvPr>
          <p:cNvCxnSpPr>
            <a:cxnSpLocks/>
          </p:cNvCxnSpPr>
          <p:nvPr/>
        </p:nvCxnSpPr>
        <p:spPr>
          <a:xfrm>
            <a:off x="6076057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0517B38-EABF-3077-5D9B-79DCAD857FC2}"/>
              </a:ext>
            </a:extLst>
          </p:cNvPr>
          <p:cNvCxnSpPr>
            <a:cxnSpLocks/>
          </p:cNvCxnSpPr>
          <p:nvPr/>
        </p:nvCxnSpPr>
        <p:spPr>
          <a:xfrm flipV="1">
            <a:off x="6897687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C61DD09-CAE4-1D1A-D4CE-5A008635C04F}"/>
              </a:ext>
            </a:extLst>
          </p:cNvPr>
          <p:cNvCxnSpPr>
            <a:cxnSpLocks/>
          </p:cNvCxnSpPr>
          <p:nvPr/>
        </p:nvCxnSpPr>
        <p:spPr>
          <a:xfrm flipV="1">
            <a:off x="6897687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8AB78D3-EEB4-FA18-573D-BF6414A8BBAA}"/>
              </a:ext>
            </a:extLst>
          </p:cNvPr>
          <p:cNvCxnSpPr>
            <a:cxnSpLocks/>
          </p:cNvCxnSpPr>
          <p:nvPr/>
        </p:nvCxnSpPr>
        <p:spPr>
          <a:xfrm flipV="1">
            <a:off x="6897687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9F186CB-28F8-54B4-DED4-4276F46318F8}"/>
              </a:ext>
            </a:extLst>
          </p:cNvPr>
          <p:cNvSpPr txBox="1"/>
          <p:nvPr/>
        </p:nvSpPr>
        <p:spPr>
          <a:xfrm>
            <a:off x="7175018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2B0BD00-3714-1A97-3B02-17F24C0EC37C}"/>
              </a:ext>
            </a:extLst>
          </p:cNvPr>
          <p:cNvCxnSpPr>
            <a:cxnSpLocks/>
          </p:cNvCxnSpPr>
          <p:nvPr/>
        </p:nvCxnSpPr>
        <p:spPr>
          <a:xfrm flipV="1">
            <a:off x="6915231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9C0C4F-F567-BEE5-49F4-0054BF2E0AFB}"/>
              </a:ext>
            </a:extLst>
          </p:cNvPr>
          <p:cNvCxnSpPr>
            <a:cxnSpLocks/>
          </p:cNvCxnSpPr>
          <p:nvPr/>
        </p:nvCxnSpPr>
        <p:spPr>
          <a:xfrm flipV="1">
            <a:off x="6915231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76CD32-A797-99C2-5BA0-4D7BDA3CB339}"/>
              </a:ext>
            </a:extLst>
          </p:cNvPr>
          <p:cNvCxnSpPr>
            <a:cxnSpLocks/>
          </p:cNvCxnSpPr>
          <p:nvPr/>
        </p:nvCxnSpPr>
        <p:spPr>
          <a:xfrm flipV="1">
            <a:off x="6915231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51B761-EC18-BA94-06BE-E8E8188876D7}"/>
              </a:ext>
            </a:extLst>
          </p:cNvPr>
          <p:cNvCxnSpPr>
            <a:cxnSpLocks/>
          </p:cNvCxnSpPr>
          <p:nvPr/>
        </p:nvCxnSpPr>
        <p:spPr>
          <a:xfrm>
            <a:off x="6481631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873A73-6278-6509-4AAA-EBF1A92C94E7}"/>
                  </a:ext>
                </a:extLst>
              </p:cNvPr>
              <p:cNvSpPr txBox="1"/>
              <p:nvPr/>
            </p:nvSpPr>
            <p:spPr>
              <a:xfrm>
                <a:off x="8448812" y="2596138"/>
                <a:ext cx="3464859" cy="1475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873A73-6278-6509-4AAA-EBF1A92C9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12" y="2596138"/>
                <a:ext cx="3464859" cy="1475212"/>
              </a:xfrm>
              <a:prstGeom prst="rect">
                <a:avLst/>
              </a:prstGeom>
              <a:blipFill>
                <a:blip r:embed="rId13"/>
                <a:stretch>
                  <a:fillRect r="-1099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511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2183E-BD8F-5007-CD97-E3A576F3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4AB7B4-9D8B-F851-0065-0B4B7E902B72}"/>
              </a:ext>
            </a:extLst>
          </p:cNvPr>
          <p:cNvCxnSpPr>
            <a:cxnSpLocks/>
          </p:cNvCxnSpPr>
          <p:nvPr/>
        </p:nvCxnSpPr>
        <p:spPr>
          <a:xfrm flipV="1">
            <a:off x="7371528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14032E0-F4DC-672F-348B-740EDA15C67C}"/>
                  </a:ext>
                </a:extLst>
              </p:cNvPr>
              <p:cNvSpPr txBox="1"/>
              <p:nvPr/>
            </p:nvSpPr>
            <p:spPr>
              <a:xfrm>
                <a:off x="5913772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14032E0-F4DC-672F-348B-740EDA15C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72" y="7311286"/>
                <a:ext cx="3733808" cy="504352"/>
              </a:xfrm>
              <a:prstGeom prst="rect">
                <a:avLst/>
              </a:prstGeom>
              <a:blipFill>
                <a:blip r:embed="rId7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C77D68A-A0E4-DD33-C4E0-3ECFA4C0BD60}"/>
                  </a:ext>
                </a:extLst>
              </p:cNvPr>
              <p:cNvSpPr txBox="1"/>
              <p:nvPr/>
            </p:nvSpPr>
            <p:spPr>
              <a:xfrm>
                <a:off x="6665058" y="5905783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C77D68A-A0E4-DD33-C4E0-3ECFA4C0B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058" y="5905783"/>
                <a:ext cx="3733808" cy="504352"/>
              </a:xfrm>
              <a:prstGeom prst="rect">
                <a:avLst/>
              </a:prstGeom>
              <a:blipFill>
                <a:blip r:embed="rId8"/>
                <a:stretch>
                  <a:fillRect t="-15000" b="-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843F4AC2-B8A9-E33B-79EB-B3F8F7077943}"/>
              </a:ext>
            </a:extLst>
          </p:cNvPr>
          <p:cNvSpPr/>
          <p:nvPr/>
        </p:nvSpPr>
        <p:spPr>
          <a:xfrm rot="18949288">
            <a:off x="9034899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C7A35C34-988F-AF01-864F-F875522FC60B}"/>
              </a:ext>
            </a:extLst>
          </p:cNvPr>
          <p:cNvSpPr/>
          <p:nvPr/>
        </p:nvSpPr>
        <p:spPr>
          <a:xfrm rot="18949288">
            <a:off x="10905809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40CA983-DDC0-8B2E-DD0B-A64DF13FEDCD}"/>
                  </a:ext>
                </a:extLst>
              </p:cNvPr>
              <p:cNvSpPr txBox="1"/>
              <p:nvPr/>
            </p:nvSpPr>
            <p:spPr>
              <a:xfrm>
                <a:off x="9165811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40CA983-DDC0-8B2E-DD0B-A64DF13FE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811" y="451329"/>
                <a:ext cx="244095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0E23DF-A3F7-834C-F7F1-8804E39FF1AB}"/>
              </a:ext>
            </a:extLst>
          </p:cNvPr>
          <p:cNvCxnSpPr>
            <a:cxnSpLocks/>
          </p:cNvCxnSpPr>
          <p:nvPr/>
        </p:nvCxnSpPr>
        <p:spPr>
          <a:xfrm>
            <a:off x="9685741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385D71-BB15-4287-B04D-76B95FB16CEF}"/>
              </a:ext>
            </a:extLst>
          </p:cNvPr>
          <p:cNvCxnSpPr>
            <a:cxnSpLocks/>
          </p:cNvCxnSpPr>
          <p:nvPr/>
        </p:nvCxnSpPr>
        <p:spPr>
          <a:xfrm flipV="1">
            <a:off x="11231154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9DB518-6785-536E-7507-1DE6411633BA}"/>
              </a:ext>
            </a:extLst>
          </p:cNvPr>
          <p:cNvCxnSpPr>
            <a:cxnSpLocks/>
          </p:cNvCxnSpPr>
          <p:nvPr/>
        </p:nvCxnSpPr>
        <p:spPr>
          <a:xfrm flipV="1">
            <a:off x="11231154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78A80E3-AEC8-98A4-A8C6-CD36579FBD54}"/>
              </a:ext>
            </a:extLst>
          </p:cNvPr>
          <p:cNvSpPr txBox="1"/>
          <p:nvPr/>
        </p:nvSpPr>
        <p:spPr>
          <a:xfrm>
            <a:off x="9818924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5CBC00-CA0D-5E2B-60D7-23C9CE675E12}"/>
              </a:ext>
            </a:extLst>
          </p:cNvPr>
          <p:cNvCxnSpPr>
            <a:cxnSpLocks/>
          </p:cNvCxnSpPr>
          <p:nvPr/>
        </p:nvCxnSpPr>
        <p:spPr>
          <a:xfrm flipV="1">
            <a:off x="11231154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8184B0-3A81-55DC-4D02-41AA03957B99}"/>
              </a:ext>
            </a:extLst>
          </p:cNvPr>
          <p:cNvCxnSpPr>
            <a:cxnSpLocks/>
          </p:cNvCxnSpPr>
          <p:nvPr/>
        </p:nvCxnSpPr>
        <p:spPr>
          <a:xfrm>
            <a:off x="10045163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970D75C-7B2A-5545-30E8-A857D9C9A247}"/>
              </a:ext>
            </a:extLst>
          </p:cNvPr>
          <p:cNvCxnSpPr>
            <a:cxnSpLocks/>
          </p:cNvCxnSpPr>
          <p:nvPr/>
        </p:nvCxnSpPr>
        <p:spPr>
          <a:xfrm flipV="1">
            <a:off x="11231154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4A4EB3E-6D06-88D1-5536-76C9915B874F}"/>
              </a:ext>
            </a:extLst>
          </p:cNvPr>
          <p:cNvCxnSpPr>
            <a:cxnSpLocks/>
          </p:cNvCxnSpPr>
          <p:nvPr/>
        </p:nvCxnSpPr>
        <p:spPr>
          <a:xfrm flipV="1">
            <a:off x="11231154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857724-6BE1-27A7-2A75-39B9352697D7}"/>
              </a:ext>
            </a:extLst>
          </p:cNvPr>
          <p:cNvCxnSpPr>
            <a:cxnSpLocks/>
          </p:cNvCxnSpPr>
          <p:nvPr/>
        </p:nvCxnSpPr>
        <p:spPr>
          <a:xfrm flipV="1">
            <a:off x="11231154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EBB5090-FA52-0152-E8C0-74FD105BAEA0}"/>
              </a:ext>
            </a:extLst>
          </p:cNvPr>
          <p:cNvCxnSpPr>
            <a:cxnSpLocks/>
          </p:cNvCxnSpPr>
          <p:nvPr/>
        </p:nvCxnSpPr>
        <p:spPr>
          <a:xfrm>
            <a:off x="10409524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21497F8-2213-454B-01D3-A13257EF01D9}"/>
              </a:ext>
            </a:extLst>
          </p:cNvPr>
          <p:cNvCxnSpPr>
            <a:cxnSpLocks/>
          </p:cNvCxnSpPr>
          <p:nvPr/>
        </p:nvCxnSpPr>
        <p:spPr>
          <a:xfrm flipV="1">
            <a:off x="11231154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DC1D4C-26CD-8E6E-C260-30F2A479C6F8}"/>
              </a:ext>
            </a:extLst>
          </p:cNvPr>
          <p:cNvCxnSpPr>
            <a:cxnSpLocks/>
          </p:cNvCxnSpPr>
          <p:nvPr/>
        </p:nvCxnSpPr>
        <p:spPr>
          <a:xfrm flipV="1">
            <a:off x="11231154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C8C843D-D688-91B0-D26C-786A729B443D}"/>
              </a:ext>
            </a:extLst>
          </p:cNvPr>
          <p:cNvCxnSpPr>
            <a:cxnSpLocks/>
          </p:cNvCxnSpPr>
          <p:nvPr/>
        </p:nvCxnSpPr>
        <p:spPr>
          <a:xfrm flipV="1">
            <a:off x="11231154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949E5E3-99D9-2369-AB7D-A30481EC5364}"/>
              </a:ext>
            </a:extLst>
          </p:cNvPr>
          <p:cNvSpPr txBox="1"/>
          <p:nvPr/>
        </p:nvSpPr>
        <p:spPr>
          <a:xfrm>
            <a:off x="11389216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A8B5696-433A-5959-56F8-62A8F701C81D}"/>
              </a:ext>
            </a:extLst>
          </p:cNvPr>
          <p:cNvCxnSpPr>
            <a:cxnSpLocks/>
          </p:cNvCxnSpPr>
          <p:nvPr/>
        </p:nvCxnSpPr>
        <p:spPr>
          <a:xfrm flipV="1">
            <a:off x="11248698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83A77A0-0656-D5CA-D04B-82864B48EDA4}"/>
              </a:ext>
            </a:extLst>
          </p:cNvPr>
          <p:cNvCxnSpPr>
            <a:cxnSpLocks/>
          </p:cNvCxnSpPr>
          <p:nvPr/>
        </p:nvCxnSpPr>
        <p:spPr>
          <a:xfrm flipV="1">
            <a:off x="11248698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8D3B1B-6EBE-2380-C4A9-41B0ED159C5C}"/>
              </a:ext>
            </a:extLst>
          </p:cNvPr>
          <p:cNvCxnSpPr>
            <a:cxnSpLocks/>
          </p:cNvCxnSpPr>
          <p:nvPr/>
        </p:nvCxnSpPr>
        <p:spPr>
          <a:xfrm flipV="1">
            <a:off x="11248698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C9AC61-29F0-7E54-FBE4-7B4BDFDE4740}"/>
              </a:ext>
            </a:extLst>
          </p:cNvPr>
          <p:cNvCxnSpPr>
            <a:cxnSpLocks/>
          </p:cNvCxnSpPr>
          <p:nvPr/>
        </p:nvCxnSpPr>
        <p:spPr>
          <a:xfrm>
            <a:off x="10815098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DF5B24-4F3A-C34A-D6E3-AD687360273D}"/>
                  </a:ext>
                </a:extLst>
              </p:cNvPr>
              <p:cNvSpPr txBox="1"/>
              <p:nvPr/>
            </p:nvSpPr>
            <p:spPr>
              <a:xfrm>
                <a:off x="8001470" y="2297099"/>
                <a:ext cx="2370905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DF5B24-4F3A-C34A-D6E3-AD6873602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470" y="2297099"/>
                <a:ext cx="2370905" cy="1014317"/>
              </a:xfrm>
              <a:prstGeom prst="rect">
                <a:avLst/>
              </a:prstGeom>
              <a:blipFill>
                <a:blip r:embed="rId1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C6077C-801C-C980-071B-A01F320838CA}"/>
              </a:ext>
            </a:extLst>
          </p:cNvPr>
          <p:cNvCxnSpPr>
            <a:cxnSpLocks/>
          </p:cNvCxnSpPr>
          <p:nvPr/>
        </p:nvCxnSpPr>
        <p:spPr>
          <a:xfrm flipV="1">
            <a:off x="-798446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B3AFC7-80DE-A9DE-D84E-FE99FD18C03B}"/>
                  </a:ext>
                </a:extLst>
              </p:cNvPr>
              <p:cNvSpPr txBox="1"/>
              <p:nvPr/>
            </p:nvSpPr>
            <p:spPr>
              <a:xfrm>
                <a:off x="-1860677" y="5705838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B3AFC7-80DE-A9DE-D84E-FE99FD18C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0677" y="5705838"/>
                <a:ext cx="4784907" cy="646331"/>
              </a:xfrm>
              <a:prstGeom prst="rect">
                <a:avLst/>
              </a:prstGeom>
              <a:blipFill>
                <a:blip r:embed="rId11"/>
                <a:stretch>
                  <a:fillRect t="-9615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Plus 11">
            <a:extLst>
              <a:ext uri="{FF2B5EF4-FFF2-40B4-BE49-F238E27FC236}">
                <a16:creationId xmlns:a16="http://schemas.microsoft.com/office/drawing/2014/main" id="{888D2AAC-4A5E-CE18-F049-7FD4CCEFBF9C}"/>
              </a:ext>
            </a:extLst>
          </p:cNvPr>
          <p:cNvSpPr/>
          <p:nvPr/>
        </p:nvSpPr>
        <p:spPr>
          <a:xfrm rot="18949288">
            <a:off x="839554" y="5711492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DED865-0783-EDE8-4FA6-5EA18E43D4A5}"/>
                  </a:ext>
                </a:extLst>
              </p:cNvPr>
              <p:cNvSpPr txBox="1"/>
              <p:nvPr/>
            </p:nvSpPr>
            <p:spPr>
              <a:xfrm>
                <a:off x="-1332589" y="3975180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DED865-0783-EDE8-4FA6-5EA18E43D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32589" y="3975180"/>
                <a:ext cx="4784907" cy="646331"/>
              </a:xfrm>
              <a:prstGeom prst="rect">
                <a:avLst/>
              </a:prstGeom>
              <a:blipFill>
                <a:blip r:embed="rId12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lus 14">
            <a:extLst>
              <a:ext uri="{FF2B5EF4-FFF2-40B4-BE49-F238E27FC236}">
                <a16:creationId xmlns:a16="http://schemas.microsoft.com/office/drawing/2014/main" id="{3BCB085A-4840-AE48-D1BF-070231005804}"/>
              </a:ext>
            </a:extLst>
          </p:cNvPr>
          <p:cNvSpPr/>
          <p:nvPr/>
        </p:nvSpPr>
        <p:spPr>
          <a:xfrm rot="18949288">
            <a:off x="1442523" y="3949414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A601D37-A2A5-AB5F-9703-704E44994881}"/>
              </a:ext>
            </a:extLst>
          </p:cNvPr>
          <p:cNvCxnSpPr>
            <a:cxnSpLocks/>
          </p:cNvCxnSpPr>
          <p:nvPr/>
        </p:nvCxnSpPr>
        <p:spPr>
          <a:xfrm>
            <a:off x="1434547" y="6145176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81713F1-3249-0647-DFBB-8D5B0632E172}"/>
              </a:ext>
            </a:extLst>
          </p:cNvPr>
          <p:cNvCxnSpPr>
            <a:cxnSpLocks/>
          </p:cNvCxnSpPr>
          <p:nvPr/>
        </p:nvCxnSpPr>
        <p:spPr>
          <a:xfrm flipV="1">
            <a:off x="1881355" y="561022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E6B086B-9DEC-44A4-5686-468C9CC42901}"/>
              </a:ext>
            </a:extLst>
          </p:cNvPr>
          <p:cNvCxnSpPr>
            <a:cxnSpLocks/>
          </p:cNvCxnSpPr>
          <p:nvPr/>
        </p:nvCxnSpPr>
        <p:spPr>
          <a:xfrm flipV="1">
            <a:off x="1881355" y="511780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79DD942-57C3-097F-69C3-C8E84BA32811}"/>
              </a:ext>
            </a:extLst>
          </p:cNvPr>
          <p:cNvSpPr txBox="1"/>
          <p:nvPr/>
        </p:nvSpPr>
        <p:spPr>
          <a:xfrm>
            <a:off x="1475548" y="6182089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1 across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726C757-B407-AEAF-A645-704FFA69B3B3}"/>
              </a:ext>
            </a:extLst>
          </p:cNvPr>
          <p:cNvCxnSpPr>
            <a:cxnSpLocks/>
          </p:cNvCxnSpPr>
          <p:nvPr/>
        </p:nvCxnSpPr>
        <p:spPr>
          <a:xfrm flipV="1">
            <a:off x="1881355" y="4550304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EF70FF-0968-1B1E-14B0-FE6B47388A4B}"/>
              </a:ext>
            </a:extLst>
          </p:cNvPr>
          <p:cNvSpPr txBox="1"/>
          <p:nvPr/>
        </p:nvSpPr>
        <p:spPr>
          <a:xfrm>
            <a:off x="1958199" y="5270084"/>
            <a:ext cx="102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</a:rPr>
              <a:t>3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6CD196-EA7F-681B-ED53-A6398166B377}"/>
                  </a:ext>
                </a:extLst>
              </p:cNvPr>
              <p:cNvSpPr txBox="1"/>
              <p:nvPr/>
            </p:nvSpPr>
            <p:spPr>
              <a:xfrm>
                <a:off x="336719" y="1473121"/>
                <a:ext cx="2143279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6CD196-EA7F-681B-ED53-A6398166B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19" y="1473121"/>
                <a:ext cx="2143279" cy="1014317"/>
              </a:xfrm>
              <a:prstGeom prst="rect">
                <a:avLst/>
              </a:prstGeom>
              <a:blipFill>
                <a:blip r:embed="rId13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2E32209-0EF8-C4A4-EDF0-094ECDD4A9C2}"/>
              </a:ext>
            </a:extLst>
          </p:cNvPr>
          <p:cNvCxnSpPr>
            <a:cxnSpLocks/>
          </p:cNvCxnSpPr>
          <p:nvPr/>
        </p:nvCxnSpPr>
        <p:spPr>
          <a:xfrm flipV="1">
            <a:off x="3038061" y="-9375059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9B5B74F-571B-0AD6-F056-C82767714D65}"/>
                  </a:ext>
                </a:extLst>
              </p:cNvPr>
              <p:cNvSpPr txBox="1"/>
              <p:nvPr/>
            </p:nvSpPr>
            <p:spPr>
              <a:xfrm>
                <a:off x="1896318" y="5924499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9B5B74F-571B-0AD6-F056-C82767714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318" y="5924499"/>
                <a:ext cx="4784907" cy="646331"/>
              </a:xfrm>
              <a:prstGeom prst="rect">
                <a:avLst/>
              </a:prstGeom>
              <a:blipFill>
                <a:blip r:embed="rId14"/>
                <a:stretch>
                  <a:fillRect t="-9615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lus 60">
            <a:extLst>
              <a:ext uri="{FF2B5EF4-FFF2-40B4-BE49-F238E27FC236}">
                <a16:creationId xmlns:a16="http://schemas.microsoft.com/office/drawing/2014/main" id="{B3AC3AFA-0B02-F2CA-E58F-AD337CD74AA7}"/>
              </a:ext>
            </a:extLst>
          </p:cNvPr>
          <p:cNvSpPr/>
          <p:nvPr/>
        </p:nvSpPr>
        <p:spPr>
          <a:xfrm rot="18949288">
            <a:off x="4676061" y="5870518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A3E4D3-F1D8-6163-697C-B41E8F5A21DC}"/>
                  </a:ext>
                </a:extLst>
              </p:cNvPr>
              <p:cNvSpPr txBox="1"/>
              <p:nvPr/>
            </p:nvSpPr>
            <p:spPr>
              <a:xfrm>
                <a:off x="3502081" y="738788"/>
                <a:ext cx="47849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A3E4D3-F1D8-6163-697C-B41E8F5A2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081" y="738788"/>
                <a:ext cx="4784907" cy="646331"/>
              </a:xfrm>
              <a:prstGeom prst="rect">
                <a:avLst/>
              </a:prstGeom>
              <a:blipFill>
                <a:blip r:embed="rId15"/>
                <a:stretch>
                  <a:fillRect t="-1176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Plus 69">
            <a:extLst>
              <a:ext uri="{FF2B5EF4-FFF2-40B4-BE49-F238E27FC236}">
                <a16:creationId xmlns:a16="http://schemas.microsoft.com/office/drawing/2014/main" id="{53F661D1-A50E-AE79-5363-A7FF5B558A8E}"/>
              </a:ext>
            </a:extLst>
          </p:cNvPr>
          <p:cNvSpPr/>
          <p:nvPr/>
        </p:nvSpPr>
        <p:spPr>
          <a:xfrm rot="18949288">
            <a:off x="6475442" y="584285"/>
            <a:ext cx="859645" cy="859645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72381AA-3B03-9360-D27B-3423CE925AD1}"/>
              </a:ext>
            </a:extLst>
          </p:cNvPr>
          <p:cNvCxnSpPr>
            <a:cxnSpLocks/>
          </p:cNvCxnSpPr>
          <p:nvPr/>
        </p:nvCxnSpPr>
        <p:spPr>
          <a:xfrm>
            <a:off x="5271054" y="6304202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0865A78-4B5F-A3E3-BA38-07FDB45F51E0}"/>
              </a:ext>
            </a:extLst>
          </p:cNvPr>
          <p:cNvCxnSpPr>
            <a:cxnSpLocks/>
          </p:cNvCxnSpPr>
          <p:nvPr/>
        </p:nvCxnSpPr>
        <p:spPr>
          <a:xfrm flipV="1">
            <a:off x="6900856" y="5769251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E6F8836-0A96-1CBA-B1A6-B57A6B4EF219}"/>
              </a:ext>
            </a:extLst>
          </p:cNvPr>
          <p:cNvCxnSpPr>
            <a:cxnSpLocks/>
          </p:cNvCxnSpPr>
          <p:nvPr/>
        </p:nvCxnSpPr>
        <p:spPr>
          <a:xfrm flipV="1">
            <a:off x="6900856" y="5219625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63CEACC-A32C-575E-749A-CADD6344C57E}"/>
              </a:ext>
            </a:extLst>
          </p:cNvPr>
          <p:cNvSpPr txBox="1"/>
          <p:nvPr/>
        </p:nvSpPr>
        <p:spPr>
          <a:xfrm>
            <a:off x="5499249" y="6357306"/>
            <a:ext cx="121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3 across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4E536BC-D5A1-D391-5CE1-A6A87D467A31}"/>
              </a:ext>
            </a:extLst>
          </p:cNvPr>
          <p:cNvCxnSpPr>
            <a:cxnSpLocks/>
          </p:cNvCxnSpPr>
          <p:nvPr/>
        </p:nvCxnSpPr>
        <p:spPr>
          <a:xfrm flipV="1">
            <a:off x="6900856" y="4625159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4F278A2-593D-997A-43EB-6628BC5381F6}"/>
              </a:ext>
            </a:extLst>
          </p:cNvPr>
          <p:cNvCxnSpPr>
            <a:cxnSpLocks/>
          </p:cNvCxnSpPr>
          <p:nvPr/>
        </p:nvCxnSpPr>
        <p:spPr>
          <a:xfrm>
            <a:off x="5804302" y="6304202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4C2AC4F-63EE-3358-9460-314B70153D61}"/>
              </a:ext>
            </a:extLst>
          </p:cNvPr>
          <p:cNvCxnSpPr>
            <a:cxnSpLocks/>
          </p:cNvCxnSpPr>
          <p:nvPr/>
        </p:nvCxnSpPr>
        <p:spPr>
          <a:xfrm flipV="1">
            <a:off x="6900856" y="4047795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7EE8CDD-ABF6-A2F1-C5A8-D46390C28014}"/>
              </a:ext>
            </a:extLst>
          </p:cNvPr>
          <p:cNvCxnSpPr>
            <a:cxnSpLocks/>
          </p:cNvCxnSpPr>
          <p:nvPr/>
        </p:nvCxnSpPr>
        <p:spPr>
          <a:xfrm flipV="1">
            <a:off x="6900856" y="3498171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592C77C-8910-6A9D-F299-F7A6C7FA8A48}"/>
              </a:ext>
            </a:extLst>
          </p:cNvPr>
          <p:cNvCxnSpPr>
            <a:cxnSpLocks/>
          </p:cNvCxnSpPr>
          <p:nvPr/>
        </p:nvCxnSpPr>
        <p:spPr>
          <a:xfrm flipV="1">
            <a:off x="6900856" y="2903705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A67B100-AA61-CD8B-92AD-791472C0B22D}"/>
              </a:ext>
            </a:extLst>
          </p:cNvPr>
          <p:cNvCxnSpPr>
            <a:cxnSpLocks/>
          </p:cNvCxnSpPr>
          <p:nvPr/>
        </p:nvCxnSpPr>
        <p:spPr>
          <a:xfrm>
            <a:off x="6344877" y="6306499"/>
            <a:ext cx="48966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A65D2FE-5920-7F18-88EE-D3113B8B02C6}"/>
              </a:ext>
            </a:extLst>
          </p:cNvPr>
          <p:cNvCxnSpPr>
            <a:cxnSpLocks/>
          </p:cNvCxnSpPr>
          <p:nvPr/>
        </p:nvCxnSpPr>
        <p:spPr>
          <a:xfrm flipV="1">
            <a:off x="6900856" y="2326341"/>
            <a:ext cx="0" cy="49800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B763F796-E3C5-FF56-26E7-B8FBBC3392C6}"/>
              </a:ext>
            </a:extLst>
          </p:cNvPr>
          <p:cNvCxnSpPr>
            <a:cxnSpLocks/>
          </p:cNvCxnSpPr>
          <p:nvPr/>
        </p:nvCxnSpPr>
        <p:spPr>
          <a:xfrm flipV="1">
            <a:off x="6900856" y="1776717"/>
            <a:ext cx="0" cy="4702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1CD0E4F-5A29-6393-9A0C-07138D3AA623}"/>
              </a:ext>
            </a:extLst>
          </p:cNvPr>
          <p:cNvCxnSpPr>
            <a:cxnSpLocks/>
          </p:cNvCxnSpPr>
          <p:nvPr/>
        </p:nvCxnSpPr>
        <p:spPr>
          <a:xfrm flipV="1">
            <a:off x="6900856" y="1182251"/>
            <a:ext cx="0" cy="5151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65C6C334-B96C-9189-81D9-757280DA93B8}"/>
              </a:ext>
            </a:extLst>
          </p:cNvPr>
          <p:cNvSpPr txBox="1"/>
          <p:nvPr/>
        </p:nvSpPr>
        <p:spPr>
          <a:xfrm>
            <a:off x="7027320" y="3233522"/>
            <a:ext cx="1145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9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A51EF77-F85D-D47F-26F9-2548FA7E8AC8}"/>
                  </a:ext>
                </a:extLst>
              </p:cNvPr>
              <p:cNvSpPr txBox="1"/>
              <p:nvPr/>
            </p:nvSpPr>
            <p:spPr>
              <a:xfrm>
                <a:off x="3812130" y="2514166"/>
                <a:ext cx="2143279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A51EF77-F85D-D47F-26F9-2548FA7E8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2130" y="2514166"/>
                <a:ext cx="2143279" cy="1017523"/>
              </a:xfrm>
              <a:prstGeom prst="rect">
                <a:avLst/>
              </a:prstGeom>
              <a:blipFill>
                <a:blip r:embed="rId16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2588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C193F-2BCB-DE32-1A8E-3DC692E29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99ABDA2-0960-535E-B882-B72F197F70CC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B85BE0-AD00-194E-1FD5-DDE5BB21014F}"/>
                  </a:ext>
                </a:extLst>
              </p:cNvPr>
              <p:cNvSpPr txBox="1"/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B85BE0-AD00-194E-1FD5-DDE5BB210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blipFill>
                <a:blip r:embed="rId5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F2B2398-86B1-1DA0-2BAA-51D4E6114D11}"/>
                  </a:ext>
                </a:extLst>
              </p:cNvPr>
              <p:cNvSpPr txBox="1"/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F2B2398-86B1-1DA0-2BAA-51D4E6114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blipFill>
                <a:blip r:embed="rId6"/>
                <a:stretch>
                  <a:fillRect t="-15000" b="-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D0C118AB-ADFF-C366-0DD2-19A39B021235}"/>
              </a:ext>
            </a:extLst>
          </p:cNvPr>
          <p:cNvSpPr/>
          <p:nvPr/>
        </p:nvSpPr>
        <p:spPr>
          <a:xfrm rot="18949288">
            <a:off x="4701432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7D1F35BF-9215-F0D7-9B3C-864C8284F7F8}"/>
              </a:ext>
            </a:extLst>
          </p:cNvPr>
          <p:cNvSpPr/>
          <p:nvPr/>
        </p:nvSpPr>
        <p:spPr>
          <a:xfrm rot="18949288">
            <a:off x="4238351" y="723865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143E771E-4F63-08DE-50BD-D71506053037}"/>
              </a:ext>
            </a:extLst>
          </p:cNvPr>
          <p:cNvSpPr/>
          <p:nvPr/>
        </p:nvSpPr>
        <p:spPr>
          <a:xfrm rot="18949288">
            <a:off x="6572342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64D9986-6FE1-8D5D-5F75-4E14CA4E4E8A}"/>
                  </a:ext>
                </a:extLst>
              </p:cNvPr>
              <p:cNvSpPr txBox="1"/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64D9986-6FE1-8D5D-5F75-4E14CA4E4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blipFill>
                <a:blip r:embed="rId7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1458CA0E-583F-9337-1692-4F77E722D262}"/>
                  </a:ext>
                </a:extLst>
              </p:cNvPr>
              <p:cNvSpPr txBox="1"/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1458CA0E-583F-9337-1692-4F77E722D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blipFill>
                <a:blip r:embed="rId8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824BACF-2B16-D9D0-5D10-AF7BFB6DF97D}"/>
                  </a:ext>
                </a:extLst>
              </p:cNvPr>
              <p:cNvSpPr txBox="1"/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824BACF-2B16-D9D0-5D10-AF7BFB6DF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7BA77E0D-D18A-49EA-3934-4ADCA16163C9}"/>
              </a:ext>
            </a:extLst>
          </p:cNvPr>
          <p:cNvSpPr/>
          <p:nvPr/>
        </p:nvSpPr>
        <p:spPr>
          <a:xfrm rot="18949288">
            <a:off x="7505937" y="-23863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6E774123-2409-22A6-C3B5-112CBFF3DC59}"/>
              </a:ext>
            </a:extLst>
          </p:cNvPr>
          <p:cNvSpPr/>
          <p:nvPr/>
        </p:nvSpPr>
        <p:spPr>
          <a:xfrm rot="18949288">
            <a:off x="7039140" y="-1011355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E789EA-C012-3147-DD76-0FEEDF088AF4}"/>
              </a:ext>
            </a:extLst>
          </p:cNvPr>
          <p:cNvCxnSpPr>
            <a:cxnSpLocks/>
          </p:cNvCxnSpPr>
          <p:nvPr/>
        </p:nvCxnSpPr>
        <p:spPr>
          <a:xfrm>
            <a:off x="5352274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CDC62CC-91AD-BF20-FB32-75A62D088D98}"/>
              </a:ext>
            </a:extLst>
          </p:cNvPr>
          <p:cNvCxnSpPr>
            <a:cxnSpLocks/>
          </p:cNvCxnSpPr>
          <p:nvPr/>
        </p:nvCxnSpPr>
        <p:spPr>
          <a:xfrm flipV="1">
            <a:off x="6897687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9DC97B-1F78-2F20-50D8-11090B276372}"/>
              </a:ext>
            </a:extLst>
          </p:cNvPr>
          <p:cNvCxnSpPr>
            <a:cxnSpLocks/>
          </p:cNvCxnSpPr>
          <p:nvPr/>
        </p:nvCxnSpPr>
        <p:spPr>
          <a:xfrm flipV="1">
            <a:off x="6897687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8B45955-1782-BA24-99BD-B14D805DB611}"/>
              </a:ext>
            </a:extLst>
          </p:cNvPr>
          <p:cNvSpPr txBox="1"/>
          <p:nvPr/>
        </p:nvSpPr>
        <p:spPr>
          <a:xfrm>
            <a:off x="5485457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740871-5587-43C7-56E7-BE6EFAD58205}"/>
              </a:ext>
            </a:extLst>
          </p:cNvPr>
          <p:cNvCxnSpPr>
            <a:cxnSpLocks/>
          </p:cNvCxnSpPr>
          <p:nvPr/>
        </p:nvCxnSpPr>
        <p:spPr>
          <a:xfrm flipV="1">
            <a:off x="6897687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EC71C02-8DFA-88FD-623D-ED98D868C37C}"/>
              </a:ext>
            </a:extLst>
          </p:cNvPr>
          <p:cNvCxnSpPr>
            <a:cxnSpLocks/>
          </p:cNvCxnSpPr>
          <p:nvPr/>
        </p:nvCxnSpPr>
        <p:spPr>
          <a:xfrm>
            <a:off x="5711696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360B6C3-F8DD-3BB3-F18F-A1DCA00ECD0E}"/>
              </a:ext>
            </a:extLst>
          </p:cNvPr>
          <p:cNvCxnSpPr>
            <a:cxnSpLocks/>
          </p:cNvCxnSpPr>
          <p:nvPr/>
        </p:nvCxnSpPr>
        <p:spPr>
          <a:xfrm flipV="1">
            <a:off x="6897687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31DC7E1-5AE5-7ED6-C1FC-E2169FA673A7}"/>
              </a:ext>
            </a:extLst>
          </p:cNvPr>
          <p:cNvCxnSpPr>
            <a:cxnSpLocks/>
          </p:cNvCxnSpPr>
          <p:nvPr/>
        </p:nvCxnSpPr>
        <p:spPr>
          <a:xfrm flipV="1">
            <a:off x="6897687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F817D21-E4A5-10A0-B9C0-A6E0713541BA}"/>
              </a:ext>
            </a:extLst>
          </p:cNvPr>
          <p:cNvCxnSpPr>
            <a:cxnSpLocks/>
          </p:cNvCxnSpPr>
          <p:nvPr/>
        </p:nvCxnSpPr>
        <p:spPr>
          <a:xfrm flipV="1">
            <a:off x="6897687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C777452-FE3C-0D91-5BB5-6416BFE30B25}"/>
              </a:ext>
            </a:extLst>
          </p:cNvPr>
          <p:cNvCxnSpPr>
            <a:cxnSpLocks/>
          </p:cNvCxnSpPr>
          <p:nvPr/>
        </p:nvCxnSpPr>
        <p:spPr>
          <a:xfrm>
            <a:off x="6076057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AB9A9C0-9CE9-AD6E-B060-B4B35526BA83}"/>
              </a:ext>
            </a:extLst>
          </p:cNvPr>
          <p:cNvCxnSpPr>
            <a:cxnSpLocks/>
          </p:cNvCxnSpPr>
          <p:nvPr/>
        </p:nvCxnSpPr>
        <p:spPr>
          <a:xfrm flipV="1">
            <a:off x="6897687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072A48D-C0FE-E852-96AA-E7A9FECC574F}"/>
              </a:ext>
            </a:extLst>
          </p:cNvPr>
          <p:cNvCxnSpPr>
            <a:cxnSpLocks/>
          </p:cNvCxnSpPr>
          <p:nvPr/>
        </p:nvCxnSpPr>
        <p:spPr>
          <a:xfrm flipV="1">
            <a:off x="6897687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33B7BBA-0B94-BC9A-4C24-E6D6117C4568}"/>
              </a:ext>
            </a:extLst>
          </p:cNvPr>
          <p:cNvCxnSpPr>
            <a:cxnSpLocks/>
          </p:cNvCxnSpPr>
          <p:nvPr/>
        </p:nvCxnSpPr>
        <p:spPr>
          <a:xfrm flipV="1">
            <a:off x="6897687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44678A1-6D11-5D4B-A08D-3FE77B732A8E}"/>
              </a:ext>
            </a:extLst>
          </p:cNvPr>
          <p:cNvSpPr txBox="1"/>
          <p:nvPr/>
        </p:nvSpPr>
        <p:spPr>
          <a:xfrm>
            <a:off x="7175018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79AB60A-56C1-10CB-9028-47DBAF79CDB5}"/>
              </a:ext>
            </a:extLst>
          </p:cNvPr>
          <p:cNvCxnSpPr>
            <a:cxnSpLocks/>
          </p:cNvCxnSpPr>
          <p:nvPr/>
        </p:nvCxnSpPr>
        <p:spPr>
          <a:xfrm flipV="1">
            <a:off x="6915231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39C9FD0-22A4-F96F-4C7D-3B8DEAB2DDAE}"/>
              </a:ext>
            </a:extLst>
          </p:cNvPr>
          <p:cNvCxnSpPr>
            <a:cxnSpLocks/>
          </p:cNvCxnSpPr>
          <p:nvPr/>
        </p:nvCxnSpPr>
        <p:spPr>
          <a:xfrm flipV="1">
            <a:off x="6915231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8EA3A3-C04F-C2CE-3974-01105CC9884C}"/>
              </a:ext>
            </a:extLst>
          </p:cNvPr>
          <p:cNvCxnSpPr>
            <a:cxnSpLocks/>
          </p:cNvCxnSpPr>
          <p:nvPr/>
        </p:nvCxnSpPr>
        <p:spPr>
          <a:xfrm flipV="1">
            <a:off x="6915231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6C1E64-DACD-B96E-42C3-FF48001F019D}"/>
              </a:ext>
            </a:extLst>
          </p:cNvPr>
          <p:cNvCxnSpPr>
            <a:cxnSpLocks/>
          </p:cNvCxnSpPr>
          <p:nvPr/>
        </p:nvCxnSpPr>
        <p:spPr>
          <a:xfrm>
            <a:off x="6481631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 Diagonal Corner of Rectangle 5">
                <a:extLst>
                  <a:ext uri="{FF2B5EF4-FFF2-40B4-BE49-F238E27FC236}">
                    <a16:creationId xmlns:a16="http://schemas.microsoft.com/office/drawing/2014/main" id="{C9C002EB-A9A1-8BD3-D25C-32F453C38BD1}"/>
                  </a:ext>
                </a:extLst>
              </p:cNvPr>
              <p:cNvSpPr/>
              <p:nvPr/>
            </p:nvSpPr>
            <p:spPr>
              <a:xfrm>
                <a:off x="367091" y="1694174"/>
                <a:ext cx="3590745" cy="1460506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We can quickly find how far across we’ve gone by finding the difference between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coordinates.</a:t>
                </a:r>
              </a:p>
            </p:txBody>
          </p:sp>
        </mc:Choice>
        <mc:Fallback xmlns="">
          <p:sp>
            <p:nvSpPr>
              <p:cNvPr id="6" name="Round Diagonal Corner of Rectangle 5">
                <a:extLst>
                  <a:ext uri="{FF2B5EF4-FFF2-40B4-BE49-F238E27FC236}">
                    <a16:creationId xmlns:a16="http://schemas.microsoft.com/office/drawing/2014/main" id="{C9C002EB-A9A1-8BD3-D25C-32F453C38B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91" y="1694174"/>
                <a:ext cx="3590745" cy="1460506"/>
              </a:xfrm>
              <a:prstGeom prst="round2DiagRect">
                <a:avLst/>
              </a:prstGeom>
              <a:blipFill>
                <a:blip r:embed="rId11"/>
                <a:stretch>
                  <a:fillRect b="-840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A6359F-45E3-1804-5917-554CD806F0C0}"/>
                  </a:ext>
                </a:extLst>
              </p:cNvPr>
              <p:cNvSpPr txBox="1"/>
              <p:nvPr/>
            </p:nvSpPr>
            <p:spPr>
              <a:xfrm>
                <a:off x="370549" y="3330185"/>
                <a:ext cx="3278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Difference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A6359F-45E3-1804-5917-554CD806F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49" y="3330185"/>
                <a:ext cx="3278013" cy="461665"/>
              </a:xfrm>
              <a:prstGeom prst="rect">
                <a:avLst/>
              </a:prstGeom>
              <a:blipFill>
                <a:blip r:embed="rId12"/>
                <a:stretch>
                  <a:fillRect l="-3089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3887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A2F3F-566E-28F0-B3A6-572073C5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6E514C-2267-4CB9-82E2-2AF7A8D29381}"/>
                  </a:ext>
                </a:extLst>
              </p:cNvPr>
              <p:cNvSpPr txBox="1"/>
              <p:nvPr/>
            </p:nvSpPr>
            <p:spPr>
              <a:xfrm>
                <a:off x="3940682" y="5922134"/>
                <a:ext cx="82079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bg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600" dirty="0">
                  <a:solidFill>
                    <a:schemeClr val="bg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6E514C-2267-4CB9-82E2-2AF7A8D29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682" y="5922134"/>
                <a:ext cx="820796" cy="646331"/>
              </a:xfrm>
              <a:prstGeom prst="rect">
                <a:avLst/>
              </a:prstGeom>
              <a:blipFill>
                <a:blip r:embed="rId5"/>
                <a:stretch>
                  <a:fillRect l="-3077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C49BCA-8021-67BE-BBDF-CF0EE4481D4B}"/>
                  </a:ext>
                </a:extLst>
              </p:cNvPr>
              <p:cNvSpPr txBox="1"/>
              <p:nvPr/>
            </p:nvSpPr>
            <p:spPr>
              <a:xfrm>
                <a:off x="5809324" y="452571"/>
                <a:ext cx="82079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bg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3600" dirty="0">
                  <a:solidFill>
                    <a:schemeClr val="bg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C49BCA-8021-67BE-BBDF-CF0EE4481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324" y="452571"/>
                <a:ext cx="820796" cy="646331"/>
              </a:xfrm>
              <a:prstGeom prst="rect">
                <a:avLst/>
              </a:prstGeom>
              <a:blipFill>
                <a:blip r:embed="rId6"/>
                <a:stretch>
                  <a:fillRect l="-18182" t="-3846" r="-6061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4A7942A-4E72-09C6-4EC5-FD7BBF65469A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B36AF6D-6F65-4B13-9B02-2A464F86543E}"/>
                  </a:ext>
                </a:extLst>
              </p:cNvPr>
              <p:cNvSpPr txBox="1"/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B36AF6D-6F65-4B13-9B02-2A464F865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blipFill>
                <a:blip r:embed="rId7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6771F43-FA89-6E5F-5B98-467F270006B2}"/>
                  </a:ext>
                </a:extLst>
              </p:cNvPr>
              <p:cNvSpPr txBox="1"/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6771F43-FA89-6E5F-5B98-467F27000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591" y="5905783"/>
                <a:ext cx="3733808" cy="504352"/>
              </a:xfrm>
              <a:prstGeom prst="rect">
                <a:avLst/>
              </a:prstGeom>
              <a:blipFill>
                <a:blip r:embed="rId8"/>
                <a:stretch>
                  <a:fillRect t="-15000" b="-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875D28B2-217B-01A0-0B3A-28D44611F151}"/>
              </a:ext>
            </a:extLst>
          </p:cNvPr>
          <p:cNvSpPr/>
          <p:nvPr/>
        </p:nvSpPr>
        <p:spPr>
          <a:xfrm rot="18949288">
            <a:off x="4701432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1BF43587-4DDC-B7A7-FC3A-F4EB0E817550}"/>
              </a:ext>
            </a:extLst>
          </p:cNvPr>
          <p:cNvSpPr/>
          <p:nvPr/>
        </p:nvSpPr>
        <p:spPr>
          <a:xfrm rot="18949288">
            <a:off x="4238351" y="723865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F5E90971-593B-9ADF-DAFC-980B0E30A88B}"/>
              </a:ext>
            </a:extLst>
          </p:cNvPr>
          <p:cNvSpPr/>
          <p:nvPr/>
        </p:nvSpPr>
        <p:spPr>
          <a:xfrm rot="18949288">
            <a:off x="6572342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837B8D-1F20-4567-8EBA-1A1FDE57AF32}"/>
                  </a:ext>
                </a:extLst>
              </p:cNvPr>
              <p:cNvSpPr txBox="1"/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837B8D-1F20-4567-8EBA-1A1FDE57A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F5DEE9E-DA13-7166-A89C-7B1F1785E4B9}"/>
                  </a:ext>
                </a:extLst>
              </p:cNvPr>
              <p:cNvSpPr txBox="1"/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F5DEE9E-DA13-7166-A89C-7B1F1785E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blipFill>
                <a:blip r:embed="rId10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BC25F59-1908-EFF0-7960-F33EEB5A2917}"/>
                  </a:ext>
                </a:extLst>
              </p:cNvPr>
              <p:cNvSpPr txBox="1"/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BC25F59-1908-EFF0-7960-F33EEB5A2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blipFill>
                <a:blip r:embed="rId11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5B63AA32-3067-7C59-D0CC-FAEDAD07C013}"/>
              </a:ext>
            </a:extLst>
          </p:cNvPr>
          <p:cNvSpPr/>
          <p:nvPr/>
        </p:nvSpPr>
        <p:spPr>
          <a:xfrm rot="18949288">
            <a:off x="7505937" y="-23863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732759D0-974F-3C1F-59AE-A3E6113EBFC2}"/>
              </a:ext>
            </a:extLst>
          </p:cNvPr>
          <p:cNvSpPr/>
          <p:nvPr/>
        </p:nvSpPr>
        <p:spPr>
          <a:xfrm rot="18949288">
            <a:off x="7039140" y="-1011355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35E7AEC-FA9F-A08B-C5D4-53958209177A}"/>
              </a:ext>
            </a:extLst>
          </p:cNvPr>
          <p:cNvCxnSpPr>
            <a:cxnSpLocks/>
          </p:cNvCxnSpPr>
          <p:nvPr/>
        </p:nvCxnSpPr>
        <p:spPr>
          <a:xfrm>
            <a:off x="5352274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BBBBDA-9952-D488-A23F-B03F513985F2}"/>
              </a:ext>
            </a:extLst>
          </p:cNvPr>
          <p:cNvCxnSpPr>
            <a:cxnSpLocks/>
          </p:cNvCxnSpPr>
          <p:nvPr/>
        </p:nvCxnSpPr>
        <p:spPr>
          <a:xfrm flipV="1">
            <a:off x="6897687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2C5666-4920-9CEE-E185-8654F9122E77}"/>
              </a:ext>
            </a:extLst>
          </p:cNvPr>
          <p:cNvCxnSpPr>
            <a:cxnSpLocks/>
          </p:cNvCxnSpPr>
          <p:nvPr/>
        </p:nvCxnSpPr>
        <p:spPr>
          <a:xfrm flipV="1">
            <a:off x="6897687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B368FC5-ECFE-E946-A252-D88C689B8A39}"/>
              </a:ext>
            </a:extLst>
          </p:cNvPr>
          <p:cNvSpPr txBox="1"/>
          <p:nvPr/>
        </p:nvSpPr>
        <p:spPr>
          <a:xfrm>
            <a:off x="5485457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AF87ED6-B7B5-0803-78E5-997951AF75FA}"/>
              </a:ext>
            </a:extLst>
          </p:cNvPr>
          <p:cNvCxnSpPr>
            <a:cxnSpLocks/>
          </p:cNvCxnSpPr>
          <p:nvPr/>
        </p:nvCxnSpPr>
        <p:spPr>
          <a:xfrm flipV="1">
            <a:off x="6897687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51CC349-9AB9-EB59-9088-7909FDADC378}"/>
              </a:ext>
            </a:extLst>
          </p:cNvPr>
          <p:cNvCxnSpPr>
            <a:cxnSpLocks/>
          </p:cNvCxnSpPr>
          <p:nvPr/>
        </p:nvCxnSpPr>
        <p:spPr>
          <a:xfrm>
            <a:off x="5711696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42E3C11-B01B-7864-539B-AA5E4916BD63}"/>
              </a:ext>
            </a:extLst>
          </p:cNvPr>
          <p:cNvCxnSpPr>
            <a:cxnSpLocks/>
          </p:cNvCxnSpPr>
          <p:nvPr/>
        </p:nvCxnSpPr>
        <p:spPr>
          <a:xfrm flipV="1">
            <a:off x="6897687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D9939F3-0773-BB44-D33D-8E93DA7BA9CC}"/>
              </a:ext>
            </a:extLst>
          </p:cNvPr>
          <p:cNvCxnSpPr>
            <a:cxnSpLocks/>
          </p:cNvCxnSpPr>
          <p:nvPr/>
        </p:nvCxnSpPr>
        <p:spPr>
          <a:xfrm flipV="1">
            <a:off x="6897687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6CAEA5-B1A4-66F9-751F-8A3912C5FD70}"/>
              </a:ext>
            </a:extLst>
          </p:cNvPr>
          <p:cNvCxnSpPr>
            <a:cxnSpLocks/>
          </p:cNvCxnSpPr>
          <p:nvPr/>
        </p:nvCxnSpPr>
        <p:spPr>
          <a:xfrm flipV="1">
            <a:off x="6897687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5B5B4FC-918A-2AC8-1D6B-C9A3FCC4C54B}"/>
              </a:ext>
            </a:extLst>
          </p:cNvPr>
          <p:cNvCxnSpPr>
            <a:cxnSpLocks/>
          </p:cNvCxnSpPr>
          <p:nvPr/>
        </p:nvCxnSpPr>
        <p:spPr>
          <a:xfrm>
            <a:off x="6076057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170CC4-6194-2984-B83F-A00EB5298B2A}"/>
              </a:ext>
            </a:extLst>
          </p:cNvPr>
          <p:cNvCxnSpPr>
            <a:cxnSpLocks/>
          </p:cNvCxnSpPr>
          <p:nvPr/>
        </p:nvCxnSpPr>
        <p:spPr>
          <a:xfrm flipV="1">
            <a:off x="6897687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5891FF-BE31-E15B-F18E-9726BFAA69AA}"/>
              </a:ext>
            </a:extLst>
          </p:cNvPr>
          <p:cNvCxnSpPr>
            <a:cxnSpLocks/>
          </p:cNvCxnSpPr>
          <p:nvPr/>
        </p:nvCxnSpPr>
        <p:spPr>
          <a:xfrm flipV="1">
            <a:off x="6897687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DCBF84C-0E61-19CC-1CD6-64E997F85556}"/>
              </a:ext>
            </a:extLst>
          </p:cNvPr>
          <p:cNvCxnSpPr>
            <a:cxnSpLocks/>
          </p:cNvCxnSpPr>
          <p:nvPr/>
        </p:nvCxnSpPr>
        <p:spPr>
          <a:xfrm flipV="1">
            <a:off x="6897687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9987DE4-1EA1-5705-EBAC-F750BA0FF8CA}"/>
              </a:ext>
            </a:extLst>
          </p:cNvPr>
          <p:cNvSpPr txBox="1"/>
          <p:nvPr/>
        </p:nvSpPr>
        <p:spPr>
          <a:xfrm>
            <a:off x="7175018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AF6DBA0-219A-4416-FABE-22F0A151B5CF}"/>
              </a:ext>
            </a:extLst>
          </p:cNvPr>
          <p:cNvCxnSpPr>
            <a:cxnSpLocks/>
          </p:cNvCxnSpPr>
          <p:nvPr/>
        </p:nvCxnSpPr>
        <p:spPr>
          <a:xfrm flipV="1">
            <a:off x="6915231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51ED1-9062-0356-4097-A24436931711}"/>
              </a:ext>
            </a:extLst>
          </p:cNvPr>
          <p:cNvCxnSpPr>
            <a:cxnSpLocks/>
          </p:cNvCxnSpPr>
          <p:nvPr/>
        </p:nvCxnSpPr>
        <p:spPr>
          <a:xfrm flipV="1">
            <a:off x="6915231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1E9C57-5C6D-3E6A-1BAE-A8B76E3A2594}"/>
              </a:ext>
            </a:extLst>
          </p:cNvPr>
          <p:cNvCxnSpPr>
            <a:cxnSpLocks/>
          </p:cNvCxnSpPr>
          <p:nvPr/>
        </p:nvCxnSpPr>
        <p:spPr>
          <a:xfrm flipV="1">
            <a:off x="6915231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397182-70BB-03DA-45DD-238881A107E0}"/>
              </a:ext>
            </a:extLst>
          </p:cNvPr>
          <p:cNvCxnSpPr>
            <a:cxnSpLocks/>
          </p:cNvCxnSpPr>
          <p:nvPr/>
        </p:nvCxnSpPr>
        <p:spPr>
          <a:xfrm>
            <a:off x="6481631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 Diagonal Corner of Rectangle 5">
                <a:extLst>
                  <a:ext uri="{FF2B5EF4-FFF2-40B4-BE49-F238E27FC236}">
                    <a16:creationId xmlns:a16="http://schemas.microsoft.com/office/drawing/2014/main" id="{F51D8413-F9E5-294E-22DF-602562F4FB7C}"/>
                  </a:ext>
                </a:extLst>
              </p:cNvPr>
              <p:cNvSpPr/>
              <p:nvPr/>
            </p:nvSpPr>
            <p:spPr>
              <a:xfrm>
                <a:off x="390945" y="302697"/>
                <a:ext cx="3590745" cy="1460506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We can quickly find how far across we’ve gone by finding the difference between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coordinates.</a:t>
                </a:r>
              </a:p>
            </p:txBody>
          </p:sp>
        </mc:Choice>
        <mc:Fallback xmlns="">
          <p:sp>
            <p:nvSpPr>
              <p:cNvPr id="6" name="Round Diagonal Corner of Rectangle 5">
                <a:extLst>
                  <a:ext uri="{FF2B5EF4-FFF2-40B4-BE49-F238E27FC236}">
                    <a16:creationId xmlns:a16="http://schemas.microsoft.com/office/drawing/2014/main" id="{F51D8413-F9E5-294E-22DF-602562F4FB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45" y="302697"/>
                <a:ext cx="3590745" cy="1460506"/>
              </a:xfrm>
              <a:prstGeom prst="round2DiagRect">
                <a:avLst/>
              </a:prstGeom>
              <a:blipFill>
                <a:blip r:embed="rId13"/>
                <a:stretch>
                  <a:fillRect b="-840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492376-1A71-2560-6AD9-056E090FC2B9}"/>
                  </a:ext>
                </a:extLst>
              </p:cNvPr>
              <p:cNvSpPr txBox="1"/>
              <p:nvPr/>
            </p:nvSpPr>
            <p:spPr>
              <a:xfrm>
                <a:off x="394403" y="1938708"/>
                <a:ext cx="38481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Difference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=4−0=4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492376-1A71-2560-6AD9-056E090FC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03" y="1938708"/>
                <a:ext cx="3848105" cy="461665"/>
              </a:xfrm>
              <a:prstGeom prst="rect">
                <a:avLst/>
              </a:prstGeom>
              <a:blipFill>
                <a:blip r:embed="rId14"/>
                <a:stretch>
                  <a:fillRect l="-263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319ADA00-2A90-15A4-4F1B-BD811054E401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Blur radius="4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579" y="78408"/>
            <a:ext cx="4307137" cy="25478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E8E0188A-E544-FF1A-3E1C-A0CF21D3B78D}"/>
                  </a:ext>
                </a:extLst>
              </p:cNvPr>
              <p:cNvSpPr/>
              <p:nvPr/>
            </p:nvSpPr>
            <p:spPr>
              <a:xfrm>
                <a:off x="365497" y="1643341"/>
                <a:ext cx="3590745" cy="1460506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Similarly, we can quickly find how far up we’ve gone by finding the difference between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coordinates.</a:t>
                </a:r>
              </a:p>
            </p:txBody>
          </p:sp>
        </mc:Choice>
        <mc:Fallback xmlns=""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E8E0188A-E544-FF1A-3E1C-A0CF21D3B7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97" y="1643341"/>
                <a:ext cx="3590745" cy="1460506"/>
              </a:xfrm>
              <a:prstGeom prst="round2DiagRect">
                <a:avLst/>
              </a:prstGeom>
              <a:blipFill>
                <a:blip r:embed="rId20"/>
                <a:stretch>
                  <a:fillRect b="-2542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120EAC4E-C136-8B22-315F-7568A3A8DB07}"/>
              </a:ext>
            </a:extLst>
          </p:cNvPr>
          <p:cNvCxnSpPr>
            <a:cxnSpLocks/>
          </p:cNvCxnSpPr>
          <p:nvPr/>
        </p:nvCxnSpPr>
        <p:spPr>
          <a:xfrm flipV="1">
            <a:off x="3956242" y="785987"/>
            <a:ext cx="1356277" cy="1027657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55F0920A-B185-5CD2-B1BF-890BD46A7AC4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50719" y="4037004"/>
            <a:ext cx="1830533" cy="1678327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97A032-6BE7-B18E-2C26-C272802CF1DC}"/>
                  </a:ext>
                </a:extLst>
              </p:cNvPr>
              <p:cNvSpPr txBox="1"/>
              <p:nvPr/>
            </p:nvSpPr>
            <p:spPr>
              <a:xfrm>
                <a:off x="370549" y="3330185"/>
                <a:ext cx="41919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ffectLst/>
                  </a:rPr>
                  <a:t>Difference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0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025FEA"/>
                        </a:solidFill>
                        <a:effectLst/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0" smtClean="0">
                        <a:solidFill>
                          <a:srgbClr val="025FEA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sz="2400" dirty="0">
                    <a:solidFill>
                      <a:srgbClr val="025FEA"/>
                    </a:solidFill>
                    <a:effectLst/>
                  </a:rPr>
                  <a:t> </a:t>
                </a:r>
                <a:endParaRPr lang="en-US" sz="2400" dirty="0">
                  <a:effectLst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97A032-6BE7-B18E-2C26-C272802C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49" y="3330185"/>
                <a:ext cx="4191917" cy="461665"/>
              </a:xfrm>
              <a:prstGeom prst="rect">
                <a:avLst/>
              </a:prstGeom>
              <a:blipFill>
                <a:blip r:embed="rId21"/>
                <a:stretch>
                  <a:fillRect l="-2417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44315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D3A-F7D6-0734-001C-F98A29A84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3A8559C-17D7-E394-7C81-DC632F92E8FF}"/>
              </a:ext>
            </a:extLst>
          </p:cNvPr>
          <p:cNvCxnSpPr>
            <a:cxnSpLocks/>
          </p:cNvCxnSpPr>
          <p:nvPr/>
        </p:nvCxnSpPr>
        <p:spPr>
          <a:xfrm flipV="1">
            <a:off x="3038061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62E48AD-1B79-E347-54D3-EAB6BDCE0261}"/>
                  </a:ext>
                </a:extLst>
              </p:cNvPr>
              <p:cNvSpPr txBox="1"/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62E48AD-1B79-E347-54D3-EAB6BDCE0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305" y="7311286"/>
                <a:ext cx="3733808" cy="504352"/>
              </a:xfrm>
              <a:prstGeom prst="rect">
                <a:avLst/>
              </a:prstGeom>
              <a:blipFill>
                <a:blip r:embed="rId7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8BE15B8-D762-28A2-491E-E499616C0B99}"/>
                  </a:ext>
                </a:extLst>
              </p:cNvPr>
              <p:cNvSpPr txBox="1"/>
              <p:nvPr/>
            </p:nvSpPr>
            <p:spPr>
              <a:xfrm>
                <a:off x="2435001" y="5924680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8BE15B8-D762-28A2-491E-E499616C0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001" y="5924680"/>
                <a:ext cx="3733808" cy="504352"/>
              </a:xfrm>
              <a:prstGeom prst="rect">
                <a:avLst/>
              </a:prstGeom>
              <a:blipFill>
                <a:blip r:embed="rId8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429727FE-F518-B8F8-7C6D-A88469AD6094}"/>
              </a:ext>
            </a:extLst>
          </p:cNvPr>
          <p:cNvSpPr/>
          <p:nvPr/>
        </p:nvSpPr>
        <p:spPr>
          <a:xfrm rot="18949288">
            <a:off x="4701432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D96443C6-38EA-1915-D858-64768924E6AD}"/>
              </a:ext>
            </a:extLst>
          </p:cNvPr>
          <p:cNvSpPr/>
          <p:nvPr/>
        </p:nvSpPr>
        <p:spPr>
          <a:xfrm rot="18949288">
            <a:off x="4238351" y="723865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9083D4FD-EE50-818C-D568-26C1F5736DEF}"/>
              </a:ext>
            </a:extLst>
          </p:cNvPr>
          <p:cNvSpPr/>
          <p:nvPr/>
        </p:nvSpPr>
        <p:spPr>
          <a:xfrm rot="18949288">
            <a:off x="6572342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26515FD-FBA0-2658-0523-4D889911FB58}"/>
                  </a:ext>
                </a:extLst>
              </p:cNvPr>
              <p:cNvSpPr txBox="1"/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26515FD-FBA0-2658-0523-4D889911F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344" y="451329"/>
                <a:ext cx="244095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1BC9A50-579E-F635-9413-FF25FB7DACFD}"/>
                  </a:ext>
                </a:extLst>
              </p:cNvPr>
              <p:cNvSpPr txBox="1"/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1BC9A50-579E-F635-9413-FF25FB7DA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-2213385"/>
                <a:ext cx="2440958" cy="504352"/>
              </a:xfrm>
              <a:prstGeom prst="rect">
                <a:avLst/>
              </a:prstGeom>
              <a:blipFill>
                <a:blip r:embed="rId10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3B69083-771D-8F2D-63C2-06A751CFCB62}"/>
                  </a:ext>
                </a:extLst>
              </p:cNvPr>
              <p:cNvSpPr txBox="1"/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3B69083-771D-8F2D-63C2-06A751CFC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146" y="-888975"/>
                <a:ext cx="2440958" cy="504352"/>
              </a:xfrm>
              <a:prstGeom prst="rect">
                <a:avLst/>
              </a:prstGeom>
              <a:blipFill>
                <a:blip r:embed="rId11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4CCC0642-E0EB-DE4A-F13F-6C469271F27C}"/>
              </a:ext>
            </a:extLst>
          </p:cNvPr>
          <p:cNvSpPr/>
          <p:nvPr/>
        </p:nvSpPr>
        <p:spPr>
          <a:xfrm rot="18949288">
            <a:off x="7505937" y="-23863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CFA3000E-2028-C8CF-43E9-02B19A70C4FE}"/>
              </a:ext>
            </a:extLst>
          </p:cNvPr>
          <p:cNvSpPr/>
          <p:nvPr/>
        </p:nvSpPr>
        <p:spPr>
          <a:xfrm rot="18949288">
            <a:off x="7039140" y="-1011355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D36E4C-33CA-09CC-C9EA-556069EBA198}"/>
              </a:ext>
            </a:extLst>
          </p:cNvPr>
          <p:cNvCxnSpPr>
            <a:cxnSpLocks/>
          </p:cNvCxnSpPr>
          <p:nvPr/>
        </p:nvCxnSpPr>
        <p:spPr>
          <a:xfrm>
            <a:off x="5352274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49C0ED-4A65-AE70-B25A-19785B836C62}"/>
              </a:ext>
            </a:extLst>
          </p:cNvPr>
          <p:cNvCxnSpPr>
            <a:cxnSpLocks/>
          </p:cNvCxnSpPr>
          <p:nvPr/>
        </p:nvCxnSpPr>
        <p:spPr>
          <a:xfrm flipV="1">
            <a:off x="6897687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6C3234-7B97-CAF3-996A-E187A86820AD}"/>
              </a:ext>
            </a:extLst>
          </p:cNvPr>
          <p:cNvCxnSpPr>
            <a:cxnSpLocks/>
          </p:cNvCxnSpPr>
          <p:nvPr/>
        </p:nvCxnSpPr>
        <p:spPr>
          <a:xfrm flipV="1">
            <a:off x="6897687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FF6F923-D9E3-D5C2-567D-E010AB62142A}"/>
              </a:ext>
            </a:extLst>
          </p:cNvPr>
          <p:cNvSpPr txBox="1"/>
          <p:nvPr/>
        </p:nvSpPr>
        <p:spPr>
          <a:xfrm>
            <a:off x="5485457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575A19-2CC7-993F-B804-86DA71FB3642}"/>
              </a:ext>
            </a:extLst>
          </p:cNvPr>
          <p:cNvCxnSpPr>
            <a:cxnSpLocks/>
          </p:cNvCxnSpPr>
          <p:nvPr/>
        </p:nvCxnSpPr>
        <p:spPr>
          <a:xfrm flipV="1">
            <a:off x="6897687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667A7B-E4C5-8661-A9A9-BFCD286B0567}"/>
              </a:ext>
            </a:extLst>
          </p:cNvPr>
          <p:cNvCxnSpPr>
            <a:cxnSpLocks/>
          </p:cNvCxnSpPr>
          <p:nvPr/>
        </p:nvCxnSpPr>
        <p:spPr>
          <a:xfrm>
            <a:off x="5711696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B64259A-833D-6B0F-0595-830711213EA0}"/>
              </a:ext>
            </a:extLst>
          </p:cNvPr>
          <p:cNvCxnSpPr>
            <a:cxnSpLocks/>
          </p:cNvCxnSpPr>
          <p:nvPr/>
        </p:nvCxnSpPr>
        <p:spPr>
          <a:xfrm flipV="1">
            <a:off x="6897687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9526084-4DF3-ACF2-F8EA-4A328525ECF8}"/>
              </a:ext>
            </a:extLst>
          </p:cNvPr>
          <p:cNvCxnSpPr>
            <a:cxnSpLocks/>
          </p:cNvCxnSpPr>
          <p:nvPr/>
        </p:nvCxnSpPr>
        <p:spPr>
          <a:xfrm flipV="1">
            <a:off x="6897687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59B85AA-BFDD-C2C9-E335-A12A6A4EE888}"/>
              </a:ext>
            </a:extLst>
          </p:cNvPr>
          <p:cNvCxnSpPr>
            <a:cxnSpLocks/>
          </p:cNvCxnSpPr>
          <p:nvPr/>
        </p:nvCxnSpPr>
        <p:spPr>
          <a:xfrm flipV="1">
            <a:off x="6897687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391793B-06EA-8370-5485-E556DAD3F996}"/>
              </a:ext>
            </a:extLst>
          </p:cNvPr>
          <p:cNvCxnSpPr>
            <a:cxnSpLocks/>
          </p:cNvCxnSpPr>
          <p:nvPr/>
        </p:nvCxnSpPr>
        <p:spPr>
          <a:xfrm>
            <a:off x="6076057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3AF4A1-2825-4893-1D56-C55C6B9A4EB5}"/>
              </a:ext>
            </a:extLst>
          </p:cNvPr>
          <p:cNvCxnSpPr>
            <a:cxnSpLocks/>
          </p:cNvCxnSpPr>
          <p:nvPr/>
        </p:nvCxnSpPr>
        <p:spPr>
          <a:xfrm flipV="1">
            <a:off x="6897687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080FD8F-B543-4615-AC9B-598FD6B9E604}"/>
              </a:ext>
            </a:extLst>
          </p:cNvPr>
          <p:cNvCxnSpPr>
            <a:cxnSpLocks/>
          </p:cNvCxnSpPr>
          <p:nvPr/>
        </p:nvCxnSpPr>
        <p:spPr>
          <a:xfrm flipV="1">
            <a:off x="6897687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11E1D88-11CA-B133-7B3B-34ACC6B9538A}"/>
              </a:ext>
            </a:extLst>
          </p:cNvPr>
          <p:cNvCxnSpPr>
            <a:cxnSpLocks/>
          </p:cNvCxnSpPr>
          <p:nvPr/>
        </p:nvCxnSpPr>
        <p:spPr>
          <a:xfrm flipV="1">
            <a:off x="6897687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41E93C8-F578-170B-82CC-7B7E896EA120}"/>
              </a:ext>
            </a:extLst>
          </p:cNvPr>
          <p:cNvSpPr txBox="1"/>
          <p:nvPr/>
        </p:nvSpPr>
        <p:spPr>
          <a:xfrm>
            <a:off x="7175018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B458D98-5AE7-34C6-D6F4-C1C178644F0D}"/>
              </a:ext>
            </a:extLst>
          </p:cNvPr>
          <p:cNvCxnSpPr>
            <a:cxnSpLocks/>
          </p:cNvCxnSpPr>
          <p:nvPr/>
        </p:nvCxnSpPr>
        <p:spPr>
          <a:xfrm flipV="1">
            <a:off x="6915231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DCF6604-1393-BEB9-2FB0-1A0BB6FAC0DB}"/>
              </a:ext>
            </a:extLst>
          </p:cNvPr>
          <p:cNvCxnSpPr>
            <a:cxnSpLocks/>
          </p:cNvCxnSpPr>
          <p:nvPr/>
        </p:nvCxnSpPr>
        <p:spPr>
          <a:xfrm flipV="1">
            <a:off x="6915231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7D97BD5-48B1-C361-76E7-33D92B3B24F8}"/>
              </a:ext>
            </a:extLst>
          </p:cNvPr>
          <p:cNvCxnSpPr>
            <a:cxnSpLocks/>
          </p:cNvCxnSpPr>
          <p:nvPr/>
        </p:nvCxnSpPr>
        <p:spPr>
          <a:xfrm flipV="1">
            <a:off x="6915231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998D7EC-949B-B6CE-2335-A528592F97C7}"/>
              </a:ext>
            </a:extLst>
          </p:cNvPr>
          <p:cNvCxnSpPr>
            <a:cxnSpLocks/>
          </p:cNvCxnSpPr>
          <p:nvPr/>
        </p:nvCxnSpPr>
        <p:spPr>
          <a:xfrm>
            <a:off x="6481631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37FF34-7E21-1937-6B62-10CF01F0485E}"/>
                  </a:ext>
                </a:extLst>
              </p:cNvPr>
              <p:cNvSpPr txBox="1"/>
              <p:nvPr/>
            </p:nvSpPr>
            <p:spPr>
              <a:xfrm>
                <a:off x="8456367" y="2596138"/>
                <a:ext cx="3464859" cy="1475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4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8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37FF34-7E21-1937-6B62-10CF01F04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6367" y="2596138"/>
                <a:ext cx="3464859" cy="1475212"/>
              </a:xfrm>
              <a:prstGeom prst="rect">
                <a:avLst/>
              </a:prstGeom>
              <a:blipFill>
                <a:blip r:embed="rId12"/>
                <a:stretch>
                  <a:fillRect r="-1095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DE674C-6D18-4150-092E-2781363E7F7E}"/>
                  </a:ext>
                </a:extLst>
              </p:cNvPr>
              <p:cNvSpPr txBox="1"/>
              <p:nvPr/>
            </p:nvSpPr>
            <p:spPr>
              <a:xfrm>
                <a:off x="71444" y="4278768"/>
                <a:ext cx="55336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effectLst/>
                  </a:rPr>
                  <a:t>Difference in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0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solidFill>
                          <a:srgbClr val="025FEA"/>
                        </a:solidFill>
                        <a:effectLst/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32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0" smtClean="0">
                        <a:solidFill>
                          <a:srgbClr val="025FEA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32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solidFill>
                          <a:schemeClr val="accent5"/>
                        </a:solidFill>
                        <a:effectLst/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3200" dirty="0">
                    <a:solidFill>
                      <a:srgbClr val="025FEA"/>
                    </a:solidFill>
                    <a:effectLst/>
                  </a:rPr>
                  <a:t> </a:t>
                </a:r>
                <a:endParaRPr lang="en-US" sz="3200" dirty="0">
                  <a:effectLst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DE674C-6D18-4150-092E-2781363E7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4" y="4278768"/>
                <a:ext cx="5533631" cy="584775"/>
              </a:xfrm>
              <a:prstGeom prst="rect">
                <a:avLst/>
              </a:prstGeom>
              <a:blipFill>
                <a:blip r:embed="rId13"/>
                <a:stretch>
                  <a:fillRect l="-2746" t="-1250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 Diagonal Corner of Rectangle 23">
                <a:extLst>
                  <a:ext uri="{FF2B5EF4-FFF2-40B4-BE49-F238E27FC236}">
                    <a16:creationId xmlns:a16="http://schemas.microsoft.com/office/drawing/2014/main" id="{B0A543BA-5476-A6EE-0925-F56254C0603A}"/>
                  </a:ext>
                </a:extLst>
              </p:cNvPr>
              <p:cNvSpPr/>
              <p:nvPr/>
            </p:nvSpPr>
            <p:spPr>
              <a:xfrm>
                <a:off x="279848" y="302697"/>
                <a:ext cx="3590745" cy="1460506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We can quickly find how far across we’ve gone by finding the difference between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coordinates.</a:t>
                </a:r>
              </a:p>
            </p:txBody>
          </p:sp>
        </mc:Choice>
        <mc:Fallback xmlns="">
          <p:sp>
            <p:nvSpPr>
              <p:cNvPr id="24" name="Round Diagonal Corner of Rectangle 23">
                <a:extLst>
                  <a:ext uri="{FF2B5EF4-FFF2-40B4-BE49-F238E27FC236}">
                    <a16:creationId xmlns:a16="http://schemas.microsoft.com/office/drawing/2014/main" id="{B0A543BA-5476-A6EE-0925-F56254C060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48" y="302697"/>
                <a:ext cx="3590745" cy="1460506"/>
              </a:xfrm>
              <a:prstGeom prst="round2DiagRect">
                <a:avLst/>
              </a:prstGeom>
              <a:blipFill>
                <a:blip r:embed="rId14"/>
                <a:stretch>
                  <a:fillRect b="-840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FD188C-873D-D71F-0913-B5EEB85CC724}"/>
                  </a:ext>
                </a:extLst>
              </p:cNvPr>
              <p:cNvSpPr txBox="1"/>
              <p:nvPr/>
            </p:nvSpPr>
            <p:spPr>
              <a:xfrm>
                <a:off x="180757" y="1938708"/>
                <a:ext cx="50726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Difference in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FD188C-873D-D71F-0913-B5EEB85CC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57" y="1938708"/>
                <a:ext cx="5072607" cy="584775"/>
              </a:xfrm>
              <a:prstGeom prst="rect">
                <a:avLst/>
              </a:prstGeom>
              <a:blipFill>
                <a:blip r:embed="rId15"/>
                <a:stretch>
                  <a:fillRect l="-3000" t="-12766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2125E64C-ADCE-6EDD-4363-24544E9C47A9}"/>
                  </a:ext>
                </a:extLst>
              </p:cNvPr>
              <p:cNvSpPr/>
              <p:nvPr/>
            </p:nvSpPr>
            <p:spPr>
              <a:xfrm>
                <a:off x="221578" y="2612257"/>
                <a:ext cx="3590746" cy="1460506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Similarly, we can quickly find how far up we’ve gone by finding the difference between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coordinates.</a:t>
                </a:r>
              </a:p>
            </p:txBody>
          </p:sp>
        </mc:Choice>
        <mc:Fallback xmlns=""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2125E64C-ADCE-6EDD-4363-24544E9C47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78" y="2612257"/>
                <a:ext cx="3590746" cy="1460506"/>
              </a:xfrm>
              <a:prstGeom prst="round2DiagRect">
                <a:avLst/>
              </a:prstGeom>
              <a:blipFill>
                <a:blip r:embed="rId16"/>
                <a:stretch>
                  <a:fillRect b="-1681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091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25F49-E8FF-97BD-8C0B-0D31BD76B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ED3232E-C4E9-F26A-4FC8-8541A7B75802}"/>
              </a:ext>
            </a:extLst>
          </p:cNvPr>
          <p:cNvCxnSpPr>
            <a:cxnSpLocks/>
          </p:cNvCxnSpPr>
          <p:nvPr/>
        </p:nvCxnSpPr>
        <p:spPr>
          <a:xfrm flipV="1">
            <a:off x="-596679" y="-9534085"/>
            <a:ext cx="7395475" cy="21702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A9C743-9229-D939-A8AC-E6379B4F4367}"/>
                  </a:ext>
                </a:extLst>
              </p:cNvPr>
              <p:cNvSpPr txBox="1"/>
              <p:nvPr/>
            </p:nvSpPr>
            <p:spPr>
              <a:xfrm>
                <a:off x="-2054435" y="7311286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A9C743-9229-D939-A8AC-E6379B4F4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54435" y="7311286"/>
                <a:ext cx="3733808" cy="504352"/>
              </a:xfrm>
              <a:prstGeom prst="rect">
                <a:avLst/>
              </a:prstGeom>
              <a:blipFill>
                <a:blip r:embed="rId5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DFBC956-A021-B9C0-36AD-9224016605D9}"/>
                  </a:ext>
                </a:extLst>
              </p:cNvPr>
              <p:cNvSpPr txBox="1"/>
              <p:nvPr/>
            </p:nvSpPr>
            <p:spPr>
              <a:xfrm>
                <a:off x="-1199739" y="5924680"/>
                <a:ext cx="3733808" cy="504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DFBC956-A021-B9C0-36AD-922401660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9739" y="5924680"/>
                <a:ext cx="3733808" cy="504352"/>
              </a:xfrm>
              <a:prstGeom prst="rect">
                <a:avLst/>
              </a:prstGeom>
              <a:blipFill>
                <a:blip r:embed="rId6"/>
                <a:stretch>
                  <a:fillRect t="-12195" b="-7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lus 37">
            <a:extLst>
              <a:ext uri="{FF2B5EF4-FFF2-40B4-BE49-F238E27FC236}">
                <a16:creationId xmlns:a16="http://schemas.microsoft.com/office/drawing/2014/main" id="{83B6BDD7-D12D-867A-FC10-C508BB90CE60}"/>
              </a:ext>
            </a:extLst>
          </p:cNvPr>
          <p:cNvSpPr/>
          <p:nvPr/>
        </p:nvSpPr>
        <p:spPr>
          <a:xfrm rot="18949288">
            <a:off x="1066692" y="586366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079CB2FC-2BD7-C762-A9C1-A9F37A118AD3}"/>
              </a:ext>
            </a:extLst>
          </p:cNvPr>
          <p:cNvSpPr/>
          <p:nvPr/>
        </p:nvSpPr>
        <p:spPr>
          <a:xfrm rot="18949288">
            <a:off x="603611" y="723865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Plus 50">
            <a:extLst>
              <a:ext uri="{FF2B5EF4-FFF2-40B4-BE49-F238E27FC236}">
                <a16:creationId xmlns:a16="http://schemas.microsoft.com/office/drawing/2014/main" id="{BA244C7A-798D-F626-B401-9641C1DF96ED}"/>
              </a:ext>
            </a:extLst>
          </p:cNvPr>
          <p:cNvSpPr/>
          <p:nvPr/>
        </p:nvSpPr>
        <p:spPr>
          <a:xfrm rot="18949288">
            <a:off x="2937602" y="363648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B2559E8-BB41-41C9-5FC7-79E9B9AF9CFD}"/>
                  </a:ext>
                </a:extLst>
              </p:cNvPr>
              <p:cNvSpPr txBox="1"/>
              <p:nvPr/>
            </p:nvSpPr>
            <p:spPr>
              <a:xfrm>
                <a:off x="1197604" y="451329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B2559E8-BB41-41C9-5FC7-79E9B9AF9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604" y="451329"/>
                <a:ext cx="2440958" cy="504352"/>
              </a:xfrm>
              <a:prstGeom prst="rect">
                <a:avLst/>
              </a:prstGeom>
              <a:blipFill>
                <a:blip r:embed="rId7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359B9499-10EB-F624-0FE2-42B0E73832B6}"/>
                  </a:ext>
                </a:extLst>
              </p:cNvPr>
              <p:cNvSpPr txBox="1"/>
              <p:nvPr/>
            </p:nvSpPr>
            <p:spPr>
              <a:xfrm>
                <a:off x="2102593" y="-221338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7" name="TextBox 6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359B9499-10EB-F624-0FE2-42B0E7383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593" y="-2213385"/>
                <a:ext cx="2440958" cy="504352"/>
              </a:xfrm>
              <a:prstGeom prst="rect">
                <a:avLst/>
              </a:prstGeom>
              <a:blipFill>
                <a:blip r:embed="rId8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DA87854-4634-F338-2419-9F0654230B81}"/>
                  </a:ext>
                </a:extLst>
              </p:cNvPr>
              <p:cNvSpPr txBox="1"/>
              <p:nvPr/>
            </p:nvSpPr>
            <p:spPr>
              <a:xfrm>
                <a:off x="1572406" y="-888975"/>
                <a:ext cx="2440958" cy="50435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DA87854-4634-F338-2419-9F0654230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406" y="-888975"/>
                <a:ext cx="2440958" cy="504352"/>
              </a:xfrm>
              <a:prstGeom prst="rect">
                <a:avLst/>
              </a:prstGeom>
              <a:blipFill>
                <a:blip r:embed="rId9"/>
                <a:stretch>
                  <a:fillRect t="-12195" b="-7317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us 1">
            <a:extLst>
              <a:ext uri="{FF2B5EF4-FFF2-40B4-BE49-F238E27FC236}">
                <a16:creationId xmlns:a16="http://schemas.microsoft.com/office/drawing/2014/main" id="{4557A57E-6422-D91B-71F9-B78F9B1FA079}"/>
              </a:ext>
            </a:extLst>
          </p:cNvPr>
          <p:cNvSpPr/>
          <p:nvPr/>
        </p:nvSpPr>
        <p:spPr>
          <a:xfrm rot="18949288">
            <a:off x="3871197" y="-23863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D35FD852-D221-E028-749A-95129C8CBA7F}"/>
              </a:ext>
            </a:extLst>
          </p:cNvPr>
          <p:cNvSpPr/>
          <p:nvPr/>
        </p:nvSpPr>
        <p:spPr>
          <a:xfrm rot="18949288">
            <a:off x="3404400" y="-1011355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B00B89-1A67-6A51-24CA-2D9E3210B98B}"/>
              </a:ext>
            </a:extLst>
          </p:cNvPr>
          <p:cNvCxnSpPr>
            <a:cxnSpLocks/>
          </p:cNvCxnSpPr>
          <p:nvPr/>
        </p:nvCxnSpPr>
        <p:spPr>
          <a:xfrm>
            <a:off x="1717534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029D5E3-C8C4-EE2E-9BDF-7AD4F9DACEF8}"/>
              </a:ext>
            </a:extLst>
          </p:cNvPr>
          <p:cNvCxnSpPr>
            <a:cxnSpLocks/>
          </p:cNvCxnSpPr>
          <p:nvPr/>
        </p:nvCxnSpPr>
        <p:spPr>
          <a:xfrm flipV="1">
            <a:off x="3262947" y="584227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7A150B-6DD2-6A1D-96EB-00DD12BEDCE2}"/>
              </a:ext>
            </a:extLst>
          </p:cNvPr>
          <p:cNvCxnSpPr>
            <a:cxnSpLocks/>
          </p:cNvCxnSpPr>
          <p:nvPr/>
        </p:nvCxnSpPr>
        <p:spPr>
          <a:xfrm flipV="1">
            <a:off x="3262947" y="540233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A3A389-0128-9C09-5F0A-A6E043C49237}"/>
              </a:ext>
            </a:extLst>
          </p:cNvPr>
          <p:cNvSpPr txBox="1"/>
          <p:nvPr/>
        </p:nvSpPr>
        <p:spPr>
          <a:xfrm>
            <a:off x="1850717" y="6319844"/>
            <a:ext cx="162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4 across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3F238A-FEE7-4068-BBA7-AD47818981BB}"/>
              </a:ext>
            </a:extLst>
          </p:cNvPr>
          <p:cNvCxnSpPr>
            <a:cxnSpLocks/>
          </p:cNvCxnSpPr>
          <p:nvPr/>
        </p:nvCxnSpPr>
        <p:spPr>
          <a:xfrm flipV="1">
            <a:off x="3262947" y="492650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843460-0C5B-D251-D582-6DAAEC88DDD2}"/>
              </a:ext>
            </a:extLst>
          </p:cNvPr>
          <p:cNvCxnSpPr>
            <a:cxnSpLocks/>
          </p:cNvCxnSpPr>
          <p:nvPr/>
        </p:nvCxnSpPr>
        <p:spPr>
          <a:xfrm>
            <a:off x="2076956" y="6263588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4029070-D3BF-A27F-374A-8C494CC21D32}"/>
              </a:ext>
            </a:extLst>
          </p:cNvPr>
          <p:cNvCxnSpPr>
            <a:cxnSpLocks/>
          </p:cNvCxnSpPr>
          <p:nvPr/>
        </p:nvCxnSpPr>
        <p:spPr>
          <a:xfrm flipV="1">
            <a:off x="3262947" y="4464359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C139D53-F194-13EA-D9A4-1067E238345F}"/>
              </a:ext>
            </a:extLst>
          </p:cNvPr>
          <p:cNvCxnSpPr>
            <a:cxnSpLocks/>
          </p:cNvCxnSpPr>
          <p:nvPr/>
        </p:nvCxnSpPr>
        <p:spPr>
          <a:xfrm flipV="1">
            <a:off x="3262947" y="402442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5898AA-805C-326D-B85C-8F002FA86ECC}"/>
              </a:ext>
            </a:extLst>
          </p:cNvPr>
          <p:cNvCxnSpPr>
            <a:cxnSpLocks/>
          </p:cNvCxnSpPr>
          <p:nvPr/>
        </p:nvCxnSpPr>
        <p:spPr>
          <a:xfrm flipV="1">
            <a:off x="3262947" y="354859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CB0573-433B-8440-9F2B-7E6490BB3EB5}"/>
              </a:ext>
            </a:extLst>
          </p:cNvPr>
          <p:cNvCxnSpPr>
            <a:cxnSpLocks/>
          </p:cNvCxnSpPr>
          <p:nvPr/>
        </p:nvCxnSpPr>
        <p:spPr>
          <a:xfrm>
            <a:off x="2441317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4C7DBF5-3C4F-DDEE-7986-AA1C5A2AA17C}"/>
              </a:ext>
            </a:extLst>
          </p:cNvPr>
          <p:cNvCxnSpPr>
            <a:cxnSpLocks/>
          </p:cNvCxnSpPr>
          <p:nvPr/>
        </p:nvCxnSpPr>
        <p:spPr>
          <a:xfrm flipV="1">
            <a:off x="3262947" y="3086448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82CA7F2-D063-8C2A-5336-B5AAA9EF4C2B}"/>
              </a:ext>
            </a:extLst>
          </p:cNvPr>
          <p:cNvCxnSpPr>
            <a:cxnSpLocks/>
          </p:cNvCxnSpPr>
          <p:nvPr/>
        </p:nvCxnSpPr>
        <p:spPr>
          <a:xfrm flipV="1">
            <a:off x="3262947" y="264651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E5412C5-4CB2-6007-FC32-F9B2A088259E}"/>
              </a:ext>
            </a:extLst>
          </p:cNvPr>
          <p:cNvCxnSpPr>
            <a:cxnSpLocks/>
          </p:cNvCxnSpPr>
          <p:nvPr/>
        </p:nvCxnSpPr>
        <p:spPr>
          <a:xfrm flipV="1">
            <a:off x="3262947" y="217068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4F5CC97-6B11-A0CD-0E76-6DEA81A93946}"/>
              </a:ext>
            </a:extLst>
          </p:cNvPr>
          <p:cNvSpPr txBox="1"/>
          <p:nvPr/>
        </p:nvSpPr>
        <p:spPr>
          <a:xfrm>
            <a:off x="3540278" y="3485069"/>
            <a:ext cx="129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</a:rPr>
              <a:t>12 up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2822F7-E145-585E-08AD-712D1DA6C6DC}"/>
              </a:ext>
            </a:extLst>
          </p:cNvPr>
          <p:cNvCxnSpPr>
            <a:cxnSpLocks/>
          </p:cNvCxnSpPr>
          <p:nvPr/>
        </p:nvCxnSpPr>
        <p:spPr>
          <a:xfrm flipV="1">
            <a:off x="3280491" y="1752590"/>
            <a:ext cx="0" cy="39862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A2F46E-1351-9F33-2555-7431E0283B7D}"/>
              </a:ext>
            </a:extLst>
          </p:cNvPr>
          <p:cNvCxnSpPr>
            <a:cxnSpLocks/>
          </p:cNvCxnSpPr>
          <p:nvPr/>
        </p:nvCxnSpPr>
        <p:spPr>
          <a:xfrm flipV="1">
            <a:off x="3280491" y="1312651"/>
            <a:ext cx="0" cy="3764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9B4CA8-2449-D7E6-0FE7-17E67C15DE2A}"/>
              </a:ext>
            </a:extLst>
          </p:cNvPr>
          <p:cNvCxnSpPr>
            <a:cxnSpLocks/>
          </p:cNvCxnSpPr>
          <p:nvPr/>
        </p:nvCxnSpPr>
        <p:spPr>
          <a:xfrm flipV="1">
            <a:off x="3280491" y="836820"/>
            <a:ext cx="0" cy="41231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A224B72-0668-0098-AFE1-CCBE3C6DF6DC}"/>
              </a:ext>
            </a:extLst>
          </p:cNvPr>
          <p:cNvCxnSpPr>
            <a:cxnSpLocks/>
          </p:cNvCxnSpPr>
          <p:nvPr/>
        </p:nvCxnSpPr>
        <p:spPr>
          <a:xfrm>
            <a:off x="2846891" y="6265427"/>
            <a:ext cx="330048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A1CA47-56C0-B7E1-0223-DF23EEA0C029}"/>
                  </a:ext>
                </a:extLst>
              </p:cNvPr>
              <p:cNvSpPr txBox="1"/>
              <p:nvPr/>
            </p:nvSpPr>
            <p:spPr>
              <a:xfrm>
                <a:off x="4821627" y="2596138"/>
                <a:ext cx="7470635" cy="1624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4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4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4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4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4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4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A1CA47-56C0-B7E1-0223-DF23EEA0C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27" y="2596138"/>
                <a:ext cx="7470635" cy="1624291"/>
              </a:xfrm>
              <a:prstGeom prst="rect">
                <a:avLst/>
              </a:prstGeom>
              <a:blipFill>
                <a:blip r:embed="rId10"/>
                <a:stretch>
                  <a:fillRect t="-3876" r="-340" b="-14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 Diagonal Corner of Rectangle 4">
                <a:extLst>
                  <a:ext uri="{FF2B5EF4-FFF2-40B4-BE49-F238E27FC236}">
                    <a16:creationId xmlns:a16="http://schemas.microsoft.com/office/drawing/2014/main" id="{B0C07E7C-694B-51A3-8162-3369ADD6AB56}"/>
                  </a:ext>
                </a:extLst>
              </p:cNvPr>
              <p:cNvSpPr/>
              <p:nvPr/>
            </p:nvSpPr>
            <p:spPr>
              <a:xfrm>
                <a:off x="5604532" y="891914"/>
                <a:ext cx="3590745" cy="1011673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000" dirty="0">
                    <a:solidFill>
                      <a:schemeClr val="tx1"/>
                    </a:solidFill>
                  </a:rPr>
                  <a:t>To find the change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we subtracted the two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coordinates. </a:t>
                </a:r>
              </a:p>
            </p:txBody>
          </p:sp>
        </mc:Choice>
        <mc:Fallback xmlns="">
          <p:sp>
            <p:nvSpPr>
              <p:cNvPr id="5" name="Round Diagonal Corner of Rectangle 4">
                <a:extLst>
                  <a:ext uri="{FF2B5EF4-FFF2-40B4-BE49-F238E27FC236}">
                    <a16:creationId xmlns:a16="http://schemas.microsoft.com/office/drawing/2014/main" id="{B0C07E7C-694B-51A3-8162-3369ADD6AB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532" y="891914"/>
                <a:ext cx="3590745" cy="1011673"/>
              </a:xfrm>
              <a:prstGeom prst="round2DiagRect">
                <a:avLst/>
              </a:prstGeom>
              <a:blipFill>
                <a:blip r:embed="rId11"/>
                <a:stretch>
                  <a:fillRect b="-8333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781C9524-1AA6-CBE2-6523-A33B87347E9D}"/>
              </a:ext>
            </a:extLst>
          </p:cNvPr>
          <p:cNvCxnSpPr>
            <a:cxnSpLocks/>
          </p:cNvCxnSpPr>
          <p:nvPr/>
        </p:nvCxnSpPr>
        <p:spPr>
          <a:xfrm rot="5400000">
            <a:off x="7066677" y="1994575"/>
            <a:ext cx="742923" cy="560948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 Diagonal Corner of Rectangle 14">
                <a:extLst>
                  <a:ext uri="{FF2B5EF4-FFF2-40B4-BE49-F238E27FC236}">
                    <a16:creationId xmlns:a16="http://schemas.microsoft.com/office/drawing/2014/main" id="{FF853D62-0F07-993E-528E-A6A76B1B9E24}"/>
                  </a:ext>
                </a:extLst>
              </p:cNvPr>
              <p:cNvSpPr/>
              <p:nvPr/>
            </p:nvSpPr>
            <p:spPr>
              <a:xfrm>
                <a:off x="6771348" y="4862980"/>
                <a:ext cx="3590745" cy="1011673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000" dirty="0">
                    <a:solidFill>
                      <a:schemeClr val="tx1"/>
                    </a:solidFill>
                  </a:rPr>
                  <a:t>To find the change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25FE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we subtracted the two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coordinates. </a:t>
                </a:r>
              </a:p>
            </p:txBody>
          </p:sp>
        </mc:Choice>
        <mc:Fallback xmlns="">
          <p:sp>
            <p:nvSpPr>
              <p:cNvPr id="15" name="Round Diagonal Corner of Rectangle 14">
                <a:extLst>
                  <a:ext uri="{FF2B5EF4-FFF2-40B4-BE49-F238E27FC236}">
                    <a16:creationId xmlns:a16="http://schemas.microsoft.com/office/drawing/2014/main" id="{FF853D62-0F07-993E-528E-A6A76B1B9E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348" y="4862980"/>
                <a:ext cx="3590745" cy="1011673"/>
              </a:xfrm>
              <a:prstGeom prst="round2DiagRect">
                <a:avLst/>
              </a:prstGeom>
              <a:blipFill>
                <a:blip r:embed="rId12"/>
                <a:stretch>
                  <a:fillRect b="-7143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6B39DE99-CB12-62BF-5F5B-A0FF2A35C11F}"/>
              </a:ext>
            </a:extLst>
          </p:cNvPr>
          <p:cNvCxnSpPr>
            <a:cxnSpLocks/>
            <a:stCxn id="15" idx="3"/>
          </p:cNvCxnSpPr>
          <p:nvPr/>
        </p:nvCxnSpPr>
        <p:spPr>
          <a:xfrm rot="16200000" flipV="1">
            <a:off x="7969291" y="4265549"/>
            <a:ext cx="650351" cy="544511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5019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7890E0-C8F7-98C6-B99E-B811383883CF}"/>
              </a:ext>
            </a:extLst>
          </p:cNvPr>
          <p:cNvCxnSpPr>
            <a:cxnSpLocks/>
          </p:cNvCxnSpPr>
          <p:nvPr/>
        </p:nvCxnSpPr>
        <p:spPr>
          <a:xfrm>
            <a:off x="8012508" y="6106463"/>
            <a:ext cx="2780522" cy="0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760DDA-6505-E262-9C1C-DCBCD6FF9A9E}"/>
              </a:ext>
            </a:extLst>
          </p:cNvPr>
          <p:cNvCxnSpPr>
            <a:cxnSpLocks/>
          </p:cNvCxnSpPr>
          <p:nvPr/>
        </p:nvCxnSpPr>
        <p:spPr>
          <a:xfrm flipV="1">
            <a:off x="10811692" y="877700"/>
            <a:ext cx="0" cy="5190534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635E02-D416-97EC-9E2A-7554314D6B99}"/>
                  </a:ext>
                </a:extLst>
              </p:cNvPr>
              <p:cNvSpPr txBox="1"/>
              <p:nvPr/>
            </p:nvSpPr>
            <p:spPr>
              <a:xfrm>
                <a:off x="10811692" y="3180579"/>
                <a:ext cx="495649" cy="584775"/>
              </a:xfrm>
              <a:prstGeom prst="rect">
                <a:avLst/>
              </a:prstGeom>
              <a:noFill/>
              <a:ln w="38100">
                <a:noFill/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635E02-D416-97EC-9E2A-7554314D6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1692" y="3180579"/>
                <a:ext cx="495649" cy="584775"/>
              </a:xfrm>
              <a:prstGeom prst="rect">
                <a:avLst/>
              </a:prstGeom>
              <a:blipFill>
                <a:blip r:embed="rId4"/>
                <a:stretch>
                  <a:fillRect l="-2500"/>
                </a:stretch>
              </a:blipFill>
              <a:ln w="38100">
                <a:noFill/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AD47B0-9334-3051-0990-D93C1D93D5E9}"/>
                  </a:ext>
                </a:extLst>
              </p:cNvPr>
              <p:cNvSpPr txBox="1"/>
              <p:nvPr/>
            </p:nvSpPr>
            <p:spPr>
              <a:xfrm>
                <a:off x="8985139" y="6056202"/>
                <a:ext cx="5341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AD47B0-9334-3051-0990-D93C1D93D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139" y="6056202"/>
                <a:ext cx="534121" cy="646331"/>
              </a:xfrm>
              <a:prstGeom prst="rect">
                <a:avLst/>
              </a:prstGeom>
              <a:blipFill>
                <a:blip r:embed="rId5"/>
                <a:stretch>
                  <a:fillRect l="-2326" r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66BDF9-2062-EEED-0541-292F92657614}"/>
                  </a:ext>
                </a:extLst>
              </p:cNvPr>
              <p:cNvSpPr txBox="1"/>
              <p:nvPr/>
            </p:nvSpPr>
            <p:spPr>
              <a:xfrm>
                <a:off x="6096000" y="2929580"/>
                <a:ext cx="2900025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66BDF9-2062-EEED-0541-292F92657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929580"/>
                <a:ext cx="2900025" cy="985911"/>
              </a:xfrm>
              <a:prstGeom prst="rect">
                <a:avLst/>
              </a:prstGeom>
              <a:blipFill>
                <a:blip r:embed="rId6"/>
                <a:stretch>
                  <a:fillRect t="-2532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752FD6F6-487E-CFEB-0949-AFD92C37B178}"/>
              </a:ext>
            </a:extLst>
          </p:cNvPr>
          <p:cNvGrpSpPr/>
          <p:nvPr/>
        </p:nvGrpSpPr>
        <p:grpSpPr>
          <a:xfrm rot="20578087">
            <a:off x="-1068711" y="-8405870"/>
            <a:ext cx="21811129" cy="21811129"/>
            <a:chOff x="-2867032" y="-6911788"/>
            <a:chExt cx="21811129" cy="2181112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A5ACB0D-2384-2D96-11B8-951B14461756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327134" y="-3603812"/>
              <a:ext cx="15405925" cy="153089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0F2449E-7A74-9CC2-A260-62D1E50932D1}"/>
                </a:ext>
              </a:extLst>
            </p:cNvPr>
            <p:cNvSpPr/>
            <p:nvPr/>
          </p:nvSpPr>
          <p:spPr>
            <a:xfrm>
              <a:off x="-2867032" y="-6911788"/>
              <a:ext cx="21811129" cy="218111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Plus 29">
            <a:extLst>
              <a:ext uri="{FF2B5EF4-FFF2-40B4-BE49-F238E27FC236}">
                <a16:creationId xmlns:a16="http://schemas.microsoft.com/office/drawing/2014/main" id="{5C9A3121-049D-BCFE-BD4D-7D016D37DB2A}"/>
              </a:ext>
            </a:extLst>
          </p:cNvPr>
          <p:cNvSpPr/>
          <p:nvPr/>
        </p:nvSpPr>
        <p:spPr>
          <a:xfrm rot="18949288">
            <a:off x="7594936" y="5771059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Plus 30">
            <a:extLst>
              <a:ext uri="{FF2B5EF4-FFF2-40B4-BE49-F238E27FC236}">
                <a16:creationId xmlns:a16="http://schemas.microsoft.com/office/drawing/2014/main" id="{109D953B-8296-A8E9-04BC-84C383F1B967}"/>
              </a:ext>
            </a:extLst>
          </p:cNvPr>
          <p:cNvSpPr/>
          <p:nvPr/>
        </p:nvSpPr>
        <p:spPr>
          <a:xfrm rot="18949288">
            <a:off x="10476289" y="410446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C99B4185-F2EA-00E0-2C2F-4031362A9213}"/>
              </a:ext>
            </a:extLst>
          </p:cNvPr>
          <p:cNvCxnSpPr>
            <a:cxnSpLocks/>
          </p:cNvCxnSpPr>
          <p:nvPr/>
        </p:nvCxnSpPr>
        <p:spPr>
          <a:xfrm rot="10800000">
            <a:off x="8996025" y="3180581"/>
            <a:ext cx="1543638" cy="404830"/>
          </a:xfrm>
          <a:prstGeom prst="curvedConnector3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9D594A06-931B-6611-AD21-1B6AB2F8C24B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55898" y="4279637"/>
            <a:ext cx="1790423" cy="1402180"/>
          </a:xfrm>
          <a:prstGeom prst="curved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818D43-F678-8012-FFC0-6D67B31AB986}"/>
              </a:ext>
            </a:extLst>
          </p:cNvPr>
          <p:cNvSpPr txBox="1"/>
          <p:nvPr/>
        </p:nvSpPr>
        <p:spPr>
          <a:xfrm>
            <a:off x="1140976" y="2367171"/>
            <a:ext cx="43964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What is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425664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D8E98-A0BC-CC2F-057D-CD53E0AA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0E5A08-2B72-022A-B8DB-AF9351A09484}"/>
              </a:ext>
            </a:extLst>
          </p:cNvPr>
          <p:cNvCxnSpPr>
            <a:cxnSpLocks/>
          </p:cNvCxnSpPr>
          <p:nvPr/>
        </p:nvCxnSpPr>
        <p:spPr>
          <a:xfrm>
            <a:off x="8853559" y="705700"/>
            <a:ext cx="1571608" cy="0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DA48001-02BF-CB0D-CE16-6B1A1856C3AE}"/>
              </a:ext>
            </a:extLst>
          </p:cNvPr>
          <p:cNvCxnSpPr>
            <a:cxnSpLocks/>
          </p:cNvCxnSpPr>
          <p:nvPr/>
        </p:nvCxnSpPr>
        <p:spPr>
          <a:xfrm>
            <a:off x="10430314" y="787728"/>
            <a:ext cx="0" cy="5190534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72A03A-F45E-21C7-FFD7-06F096601922}"/>
                  </a:ext>
                </a:extLst>
              </p:cNvPr>
              <p:cNvSpPr txBox="1"/>
              <p:nvPr/>
            </p:nvSpPr>
            <p:spPr>
              <a:xfrm>
                <a:off x="10447639" y="3180580"/>
                <a:ext cx="1029449" cy="584775"/>
              </a:xfrm>
              <a:prstGeom prst="rect">
                <a:avLst/>
              </a:prstGeom>
              <a:noFill/>
              <a:ln w="38100">
                <a:noFill/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72A03A-F45E-21C7-FFD7-06F096601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639" y="3180580"/>
                <a:ext cx="1029449" cy="584775"/>
              </a:xfrm>
              <a:prstGeom prst="rect">
                <a:avLst/>
              </a:prstGeom>
              <a:blipFill>
                <a:blip r:embed="rId4"/>
                <a:stretch>
                  <a:fillRect r="-1220"/>
                </a:stretch>
              </a:blipFill>
              <a:ln w="38100">
                <a:noFill/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57B3098-7C81-FD14-6CA4-7E5765F5F642}"/>
                  </a:ext>
                </a:extLst>
              </p:cNvPr>
              <p:cNvSpPr txBox="1"/>
              <p:nvPr/>
            </p:nvSpPr>
            <p:spPr>
              <a:xfrm>
                <a:off x="9302074" y="665018"/>
                <a:ext cx="3805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57B3098-7C81-FD14-6CA4-7E5765F5F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2074" y="665018"/>
                <a:ext cx="380534" cy="646331"/>
              </a:xfrm>
              <a:prstGeom prst="rect">
                <a:avLst/>
              </a:prstGeom>
              <a:blipFill>
                <a:blip r:embed="rId5"/>
                <a:stretch>
                  <a:fillRect l="-16129"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3518F5-0601-DAE7-E30A-227E4BB6681F}"/>
                  </a:ext>
                </a:extLst>
              </p:cNvPr>
              <p:cNvSpPr txBox="1"/>
              <p:nvPr/>
            </p:nvSpPr>
            <p:spPr>
              <a:xfrm>
                <a:off x="6096000" y="2929580"/>
                <a:ext cx="2900025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3518F5-0601-DAE7-E30A-227E4BB66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929580"/>
                <a:ext cx="2900025" cy="985911"/>
              </a:xfrm>
              <a:prstGeom prst="rect">
                <a:avLst/>
              </a:prstGeom>
              <a:blipFill>
                <a:blip r:embed="rId6"/>
                <a:stretch>
                  <a:fillRect t="-2532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C1786116-CE13-3D0C-B876-FD8C28E8D76F}"/>
              </a:ext>
            </a:extLst>
          </p:cNvPr>
          <p:cNvGrpSpPr/>
          <p:nvPr/>
        </p:nvGrpSpPr>
        <p:grpSpPr>
          <a:xfrm rot="7003780">
            <a:off x="-1440056" y="-7891599"/>
            <a:ext cx="21811129" cy="21811129"/>
            <a:chOff x="-2867032" y="-6911788"/>
            <a:chExt cx="21811129" cy="2181112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CE55B5E-BFDB-108F-0FCF-F205BA77B996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327134" y="-3603812"/>
              <a:ext cx="15405925" cy="153089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948818B-3A9F-2FE0-684B-E59F08C51896}"/>
                </a:ext>
              </a:extLst>
            </p:cNvPr>
            <p:cNvSpPr/>
            <p:nvPr/>
          </p:nvSpPr>
          <p:spPr>
            <a:xfrm>
              <a:off x="-2867032" y="-6911788"/>
              <a:ext cx="21811129" cy="218111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Plus 29">
            <a:extLst>
              <a:ext uri="{FF2B5EF4-FFF2-40B4-BE49-F238E27FC236}">
                <a16:creationId xmlns:a16="http://schemas.microsoft.com/office/drawing/2014/main" id="{021C0A4D-DAE0-D8A1-17FA-E7A59281AD65}"/>
              </a:ext>
            </a:extLst>
          </p:cNvPr>
          <p:cNvSpPr/>
          <p:nvPr/>
        </p:nvSpPr>
        <p:spPr>
          <a:xfrm rot="18949288">
            <a:off x="10089764" y="5779414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Plus 30">
            <a:extLst>
              <a:ext uri="{FF2B5EF4-FFF2-40B4-BE49-F238E27FC236}">
                <a16:creationId xmlns:a16="http://schemas.microsoft.com/office/drawing/2014/main" id="{8DE69566-22DB-BB78-E410-91D2A21C4B86}"/>
              </a:ext>
            </a:extLst>
          </p:cNvPr>
          <p:cNvSpPr/>
          <p:nvPr/>
        </p:nvSpPr>
        <p:spPr>
          <a:xfrm rot="18949288">
            <a:off x="8377039" y="400920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B98445-3FB6-ABE6-1E0C-F669B7BCF2DD}"/>
              </a:ext>
            </a:extLst>
          </p:cNvPr>
          <p:cNvSpPr txBox="1"/>
          <p:nvPr/>
        </p:nvSpPr>
        <p:spPr>
          <a:xfrm>
            <a:off x="1140976" y="2367171"/>
            <a:ext cx="43964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What is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699020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2AB2-C8F8-FA44-4EC6-FBBA50EA6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ECB100-AAE5-B5F2-2FF5-6B6C7DD6D540}"/>
              </a:ext>
            </a:extLst>
          </p:cNvPr>
          <p:cNvCxnSpPr>
            <a:cxnSpLocks/>
          </p:cNvCxnSpPr>
          <p:nvPr/>
        </p:nvCxnSpPr>
        <p:spPr>
          <a:xfrm>
            <a:off x="5371043" y="1157151"/>
            <a:ext cx="0" cy="4356143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AD4B8B-5317-B694-9143-E8FF53881E2D}"/>
                  </a:ext>
                </a:extLst>
              </p:cNvPr>
              <p:cNvSpPr txBox="1"/>
              <p:nvPr/>
            </p:nvSpPr>
            <p:spPr>
              <a:xfrm>
                <a:off x="5355485" y="3388660"/>
                <a:ext cx="495649" cy="584775"/>
              </a:xfrm>
              <a:prstGeom prst="rect">
                <a:avLst/>
              </a:prstGeom>
              <a:noFill/>
              <a:ln w="38100">
                <a:noFill/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AD4B8B-5317-B694-9143-E8FF53881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485" y="3388660"/>
                <a:ext cx="495649" cy="584775"/>
              </a:xfrm>
              <a:prstGeom prst="rect">
                <a:avLst/>
              </a:prstGeom>
              <a:blipFill>
                <a:blip r:embed="rId2"/>
                <a:stretch>
                  <a:fillRect l="-2500" r="-2500"/>
                </a:stretch>
              </a:blipFill>
              <a:ln w="38100">
                <a:noFill/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517D6A-41B5-91F7-440C-452D142793B5}"/>
                  </a:ext>
                </a:extLst>
              </p:cNvPr>
              <p:cNvSpPr txBox="1"/>
              <p:nvPr/>
            </p:nvSpPr>
            <p:spPr>
              <a:xfrm>
                <a:off x="2593465" y="412895"/>
                <a:ext cx="3805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517D6A-41B5-91F7-440C-452D14279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465" y="412895"/>
                <a:ext cx="380534" cy="646331"/>
              </a:xfrm>
              <a:prstGeom prst="rect">
                <a:avLst/>
              </a:prstGeom>
              <a:blipFill>
                <a:blip r:embed="rId3"/>
                <a:stretch>
                  <a:fillRect l="-19355"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0AE33-C1DE-0FD2-30C4-2C44AA2423B1}"/>
              </a:ext>
            </a:extLst>
          </p:cNvPr>
          <p:cNvGrpSpPr/>
          <p:nvPr/>
        </p:nvGrpSpPr>
        <p:grpSpPr>
          <a:xfrm rot="5400000">
            <a:off x="-7517772" y="-7206376"/>
            <a:ext cx="21811129" cy="21811129"/>
            <a:chOff x="-2867032" y="-6911788"/>
            <a:chExt cx="21811129" cy="2181112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A666638-0956-77DE-D18A-585574925DF7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327134" y="-3603812"/>
              <a:ext cx="15405925" cy="153089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3CC92B2-4F9B-DB08-19E3-ED2CCC8E0E8B}"/>
                </a:ext>
              </a:extLst>
            </p:cNvPr>
            <p:cNvSpPr/>
            <p:nvPr/>
          </p:nvSpPr>
          <p:spPr>
            <a:xfrm>
              <a:off x="-2867032" y="-6911788"/>
              <a:ext cx="21811129" cy="218111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Plus 29">
            <a:extLst>
              <a:ext uri="{FF2B5EF4-FFF2-40B4-BE49-F238E27FC236}">
                <a16:creationId xmlns:a16="http://schemas.microsoft.com/office/drawing/2014/main" id="{D6C5AD20-53CB-4EF8-018B-19134A97C6E5}"/>
              </a:ext>
            </a:extLst>
          </p:cNvPr>
          <p:cNvSpPr/>
          <p:nvPr/>
        </p:nvSpPr>
        <p:spPr>
          <a:xfrm rot="18949288">
            <a:off x="5035640" y="5419693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Plus 30">
            <a:extLst>
              <a:ext uri="{FF2B5EF4-FFF2-40B4-BE49-F238E27FC236}">
                <a16:creationId xmlns:a16="http://schemas.microsoft.com/office/drawing/2014/main" id="{E62EC7D4-AD54-51BC-B529-8A85B7ECC259}"/>
              </a:ext>
            </a:extLst>
          </p:cNvPr>
          <p:cNvSpPr/>
          <p:nvPr/>
        </p:nvSpPr>
        <p:spPr>
          <a:xfrm rot="18949288">
            <a:off x="403159" y="723823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D0CC8AB-F8AB-AA7C-2E23-4FC48753873C}"/>
              </a:ext>
            </a:extLst>
          </p:cNvPr>
          <p:cNvCxnSpPr>
            <a:cxnSpLocks/>
          </p:cNvCxnSpPr>
          <p:nvPr/>
        </p:nvCxnSpPr>
        <p:spPr>
          <a:xfrm>
            <a:off x="985409" y="1059226"/>
            <a:ext cx="4385634" cy="0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1CBC4-544F-52A4-FAE9-DFC4B08DCB3F}"/>
                  </a:ext>
                </a:extLst>
              </p:cNvPr>
              <p:cNvSpPr txBox="1"/>
              <p:nvPr/>
            </p:nvSpPr>
            <p:spPr>
              <a:xfrm>
                <a:off x="1152560" y="2930955"/>
                <a:ext cx="3833742" cy="986104"/>
              </a:xfrm>
              <a:prstGeom prst="rect">
                <a:avLst/>
              </a:prstGeom>
              <a:solidFill>
                <a:schemeClr val="bg1">
                  <a:alpha val="83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1CBC4-544F-52A4-FAE9-DFC4B08DC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60" y="2930955"/>
                <a:ext cx="3833742" cy="986104"/>
              </a:xfrm>
              <a:prstGeom prst="rect">
                <a:avLst/>
              </a:prstGeom>
              <a:blipFill>
                <a:blip r:embed="rId8"/>
                <a:stretch>
                  <a:fillRect t="-2532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5E6F17D-F4EC-E844-CF2F-D48738DEF55B}"/>
              </a:ext>
            </a:extLst>
          </p:cNvPr>
          <p:cNvSpPr txBox="1"/>
          <p:nvPr/>
        </p:nvSpPr>
        <p:spPr>
          <a:xfrm>
            <a:off x="6458044" y="2367171"/>
            <a:ext cx="43964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What is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27703093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AE786-CF32-AD56-A524-F4EEA5150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B4BB6-1254-C7A6-EF0E-697BE29B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1090406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9 in your booklet and complete question 3 on the top of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Do not do question 4 yet.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8E5A5-2389-2314-DE45-3EAADFED3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47448" y="1647271"/>
            <a:ext cx="5367434" cy="2650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9725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E8E9-2850-D164-8556-990BD041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1EBF0F-8BE5-DE39-ADB1-49139896EF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7741" y="707367"/>
            <a:ext cx="8893060" cy="43919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957A6D-A7B4-E97B-D933-281EFC8B55D6}"/>
              </a:ext>
            </a:extLst>
          </p:cNvPr>
          <p:cNvSpPr txBox="1"/>
          <p:nvPr/>
        </p:nvSpPr>
        <p:spPr>
          <a:xfrm>
            <a:off x="3752492" y="3864634"/>
            <a:ext cx="447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C4BB18-EF3A-14F5-9EE3-DAD6096292A8}"/>
              </a:ext>
            </a:extLst>
          </p:cNvPr>
          <p:cNvSpPr txBox="1"/>
          <p:nvPr/>
        </p:nvSpPr>
        <p:spPr>
          <a:xfrm>
            <a:off x="6740730" y="3864633"/>
            <a:ext cx="468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57173-E625-D7D7-8B1B-D0F9F43B8685}"/>
              </a:ext>
            </a:extLst>
          </p:cNvPr>
          <p:cNvSpPr txBox="1"/>
          <p:nvPr/>
        </p:nvSpPr>
        <p:spPr>
          <a:xfrm>
            <a:off x="9567434" y="3856006"/>
            <a:ext cx="935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32638013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6E4E0-8A12-2CBC-7220-87E37EDF7035}"/>
                  </a:ext>
                </a:extLst>
              </p:cNvPr>
              <p:cNvSpPr txBox="1"/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6E4E0-8A12-2CBC-7220-87E37EDF7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blipFill>
                <a:blip r:embed="rId8"/>
                <a:stretch>
                  <a:fillRect t="-769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us 4">
            <a:extLst>
              <a:ext uri="{FF2B5EF4-FFF2-40B4-BE49-F238E27FC236}">
                <a16:creationId xmlns:a16="http://schemas.microsoft.com/office/drawing/2014/main" id="{2BEDEE3D-D2A3-3019-3CCC-07723F596841}"/>
              </a:ext>
            </a:extLst>
          </p:cNvPr>
          <p:cNvSpPr/>
          <p:nvPr/>
        </p:nvSpPr>
        <p:spPr>
          <a:xfrm rot="18949288">
            <a:off x="1992415" y="1394211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CB627C80-B060-6D5C-1CE7-E9A05C3F136D}"/>
              </a:ext>
            </a:extLst>
          </p:cNvPr>
          <p:cNvSpPr/>
          <p:nvPr/>
        </p:nvSpPr>
        <p:spPr>
          <a:xfrm rot="18949288">
            <a:off x="3875901" y="48686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B4CD00-CD58-88C7-0F9E-CE3A954C6225}"/>
                  </a:ext>
                </a:extLst>
              </p:cNvPr>
              <p:cNvSpPr txBox="1"/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B4CD00-CD58-88C7-0F9E-CE3A954C6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blipFill>
                <a:blip r:embed="rId9"/>
                <a:stretch>
                  <a:fillRect t="-11538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B03CB2D-8705-E45C-1CDA-73B0201AECC2}"/>
              </a:ext>
            </a:extLst>
          </p:cNvPr>
          <p:cNvSpPr txBox="1"/>
          <p:nvPr/>
        </p:nvSpPr>
        <p:spPr>
          <a:xfrm>
            <a:off x="4576861" y="153824"/>
            <a:ext cx="7174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gradient between these two coordinates?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A24C7E-6C9B-8B06-C07D-0BD83AC97B79}"/>
                  </a:ext>
                </a:extLst>
              </p:cNvPr>
              <p:cNvSpPr txBox="1"/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A24C7E-6C9B-8B06-C07D-0BD83AC97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blipFill>
                <a:blip r:embed="rId10"/>
                <a:stretch>
                  <a:fillRect l="-1633" t="-8642" r="-2449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41992E-8C1C-60ED-ECB8-CFB4C37BACF1}"/>
                  </a:ext>
                </a:extLst>
              </p:cNvPr>
              <p:cNvSpPr txBox="1"/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41992E-8C1C-60ED-ECB8-CFB4C37BA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blipFill>
                <a:blip r:embed="rId11"/>
                <a:stretch>
                  <a:fillRect l="-962" r="-96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3B4A55-427A-6994-AD3C-9106C1C4C7B6}"/>
                  </a:ext>
                </a:extLst>
              </p:cNvPr>
              <p:cNvSpPr txBox="1"/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3B4A55-427A-6994-AD3C-9106C1C4C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blipFill>
                <a:blip r:embed="rId12"/>
                <a:stretch>
                  <a:fillRect l="-1456" r="-145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5822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781DB-E1E5-FEBA-B68A-4A633EB21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A3B0D9A-8D86-8CBB-D5EE-4CCF2864409B}"/>
                  </a:ext>
                </a:extLst>
              </p:cNvPr>
              <p:cNvSpPr txBox="1"/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A3B0D9A-8D86-8CBB-D5EE-4CCF28644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blipFill>
                <a:blip r:embed="rId2"/>
                <a:stretch>
                  <a:fillRect t="-769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us 4">
            <a:extLst>
              <a:ext uri="{FF2B5EF4-FFF2-40B4-BE49-F238E27FC236}">
                <a16:creationId xmlns:a16="http://schemas.microsoft.com/office/drawing/2014/main" id="{7C3FDFB3-1F65-76D6-0DD8-CA28C406A5DD}"/>
              </a:ext>
            </a:extLst>
          </p:cNvPr>
          <p:cNvSpPr/>
          <p:nvPr/>
        </p:nvSpPr>
        <p:spPr>
          <a:xfrm rot="18949288">
            <a:off x="1992415" y="1394211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F398BD34-D0E7-EF19-5BA1-30A6AD72540F}"/>
              </a:ext>
            </a:extLst>
          </p:cNvPr>
          <p:cNvSpPr/>
          <p:nvPr/>
        </p:nvSpPr>
        <p:spPr>
          <a:xfrm rot="18949288">
            <a:off x="3875901" y="48686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88F895-CA13-5B38-C8E9-CD8E829DF80E}"/>
                  </a:ext>
                </a:extLst>
              </p:cNvPr>
              <p:cNvSpPr txBox="1"/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88F895-CA13-5B38-C8E9-CD8E829DF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blipFill>
                <a:blip r:embed="rId3"/>
                <a:stretch>
                  <a:fillRect t="-11538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AC3CF8B-4FB8-5CCA-2093-F08E6FEA4B40}"/>
              </a:ext>
            </a:extLst>
          </p:cNvPr>
          <p:cNvSpPr txBox="1"/>
          <p:nvPr/>
        </p:nvSpPr>
        <p:spPr>
          <a:xfrm>
            <a:off x="4576861" y="153824"/>
            <a:ext cx="7174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gradient between these two coordinates?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F82BF-74A2-2B8A-0F53-DAA97D04DE59}"/>
                  </a:ext>
                </a:extLst>
              </p:cNvPr>
              <p:cNvSpPr txBox="1"/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F82BF-74A2-2B8A-0F53-DAA97D04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blipFill>
                <a:blip r:embed="rId4"/>
                <a:stretch>
                  <a:fillRect l="-1633" t="-8642" r="-2449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63C612-F846-E7A3-8C0E-C6CB9A5EC0B7}"/>
                  </a:ext>
                </a:extLst>
              </p:cNvPr>
              <p:cNvSpPr txBox="1"/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63C612-F846-E7A3-8C0E-C6CB9A5EC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blipFill>
                <a:blip r:embed="rId5"/>
                <a:stretch>
                  <a:fillRect l="-962" r="-96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57A5ADC-7AAA-5228-41B6-853D8127A940}"/>
                  </a:ext>
                </a:extLst>
              </p:cNvPr>
              <p:cNvSpPr txBox="1"/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57A5ADC-7AAA-5228-41B6-853D8127A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blipFill>
                <a:blip r:embed="rId6"/>
                <a:stretch>
                  <a:fillRect l="-1456" r="-145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 Diagonal Corner of Rectangle 14">
            <a:extLst>
              <a:ext uri="{FF2B5EF4-FFF2-40B4-BE49-F238E27FC236}">
                <a16:creationId xmlns:a16="http://schemas.microsoft.com/office/drawing/2014/main" id="{7FB1FC3C-32F7-8F99-832D-F81564477962}"/>
              </a:ext>
            </a:extLst>
          </p:cNvPr>
          <p:cNvSpPr/>
          <p:nvPr/>
        </p:nvSpPr>
        <p:spPr>
          <a:xfrm>
            <a:off x="7442951" y="3387851"/>
            <a:ext cx="3590745" cy="1165113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</a:rPr>
              <a:t>To find the change in coordinates, we’ll subtract the matching coordinates.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4BC393F3-6A27-7140-BF14-E6A74DFD0BE4}"/>
              </a:ext>
            </a:extLst>
          </p:cNvPr>
          <p:cNvCxnSpPr>
            <a:cxnSpLocks/>
          </p:cNvCxnSpPr>
          <p:nvPr/>
        </p:nvCxnSpPr>
        <p:spPr>
          <a:xfrm rot="16200000" flipV="1">
            <a:off x="9199798" y="2929843"/>
            <a:ext cx="485404" cy="430612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4021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615C4-D7FE-C179-08CB-696DB040C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2AC140-00BC-808A-6A41-97E1020A413F}"/>
                  </a:ext>
                </a:extLst>
              </p:cNvPr>
              <p:cNvSpPr txBox="1"/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2AC140-00BC-808A-6A41-97E1020A4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blipFill>
                <a:blip r:embed="rId2"/>
                <a:stretch>
                  <a:fillRect t="-769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us 4">
            <a:extLst>
              <a:ext uri="{FF2B5EF4-FFF2-40B4-BE49-F238E27FC236}">
                <a16:creationId xmlns:a16="http://schemas.microsoft.com/office/drawing/2014/main" id="{74428ED8-DFF7-E742-8CBE-3A98C9BD30C2}"/>
              </a:ext>
            </a:extLst>
          </p:cNvPr>
          <p:cNvSpPr/>
          <p:nvPr/>
        </p:nvSpPr>
        <p:spPr>
          <a:xfrm rot="18949288">
            <a:off x="1992415" y="1394211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3D8DCA7D-0BAE-9818-14C9-9206AEE8E11A}"/>
              </a:ext>
            </a:extLst>
          </p:cNvPr>
          <p:cNvSpPr/>
          <p:nvPr/>
        </p:nvSpPr>
        <p:spPr>
          <a:xfrm rot="18949288">
            <a:off x="3875901" y="48686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B74940-8312-8535-2993-D040FFECF7B0}"/>
                  </a:ext>
                </a:extLst>
              </p:cNvPr>
              <p:cNvSpPr txBox="1"/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B74940-8312-8535-2993-D040FFECF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blipFill>
                <a:blip r:embed="rId3"/>
                <a:stretch>
                  <a:fillRect t="-11538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BC88109-F260-031A-081A-7C05741CBF3C}"/>
              </a:ext>
            </a:extLst>
          </p:cNvPr>
          <p:cNvSpPr txBox="1"/>
          <p:nvPr/>
        </p:nvSpPr>
        <p:spPr>
          <a:xfrm>
            <a:off x="4576861" y="153824"/>
            <a:ext cx="7174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gradient between these two coordinates?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F27914-3F09-AEAA-D709-D7998E364349}"/>
                  </a:ext>
                </a:extLst>
              </p:cNvPr>
              <p:cNvSpPr txBox="1"/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F27914-3F09-AEAA-D709-D7998E364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blipFill>
                <a:blip r:embed="rId4"/>
                <a:stretch>
                  <a:fillRect l="-1633" t="-8642" r="-2449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ound Diagonal Corner of Rectangle 10">
            <a:extLst>
              <a:ext uri="{FF2B5EF4-FFF2-40B4-BE49-F238E27FC236}">
                <a16:creationId xmlns:a16="http://schemas.microsoft.com/office/drawing/2014/main" id="{AF278E55-6A7D-B83F-D7F9-B27786B19DA8}"/>
              </a:ext>
            </a:extLst>
          </p:cNvPr>
          <p:cNvSpPr/>
          <p:nvPr/>
        </p:nvSpPr>
        <p:spPr>
          <a:xfrm>
            <a:off x="3105172" y="3027840"/>
            <a:ext cx="3590745" cy="1165113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</a:rPr>
              <a:t>Attention 🚨</a:t>
            </a:r>
          </a:p>
          <a:p>
            <a:r>
              <a:rPr lang="en-GB" sz="2000" dirty="0">
                <a:solidFill>
                  <a:schemeClr val="tx1"/>
                </a:solidFill>
              </a:rPr>
              <a:t>You should always subtract from right to left. 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C0AA03B7-A8C8-B15A-4844-F7CA5CBE97D0}"/>
              </a:ext>
            </a:extLst>
          </p:cNvPr>
          <p:cNvCxnSpPr>
            <a:cxnSpLocks/>
          </p:cNvCxnSpPr>
          <p:nvPr/>
        </p:nvCxnSpPr>
        <p:spPr>
          <a:xfrm rot="5400000">
            <a:off x="4129455" y="4283941"/>
            <a:ext cx="742923" cy="560948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F8A027-7BB5-39B9-2230-D5DC5E3A4CB9}"/>
                  </a:ext>
                </a:extLst>
              </p:cNvPr>
              <p:cNvSpPr txBox="1"/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F8A027-7BB5-39B9-2230-D5DC5E3A4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580" y="2280824"/>
                <a:ext cx="2619371" cy="523220"/>
              </a:xfrm>
              <a:prstGeom prst="rect">
                <a:avLst/>
              </a:prstGeom>
              <a:blipFill>
                <a:blip r:embed="rId5"/>
                <a:stretch>
                  <a:fillRect l="-962" r="-96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B42E98-061D-2B08-7A3B-2E2A74C484E8}"/>
                  </a:ext>
                </a:extLst>
              </p:cNvPr>
              <p:cNvSpPr txBox="1"/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B42E98-061D-2B08-7A3B-2E2A74C48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blipFill>
                <a:blip r:embed="rId6"/>
                <a:stretch>
                  <a:fillRect l="-1456" r="-145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 Diagonal Corner of Rectangle 14">
            <a:extLst>
              <a:ext uri="{FF2B5EF4-FFF2-40B4-BE49-F238E27FC236}">
                <a16:creationId xmlns:a16="http://schemas.microsoft.com/office/drawing/2014/main" id="{F7BDE0C6-6AD5-7B7D-566C-116C991D3F1A}"/>
              </a:ext>
            </a:extLst>
          </p:cNvPr>
          <p:cNvSpPr/>
          <p:nvPr/>
        </p:nvSpPr>
        <p:spPr>
          <a:xfrm>
            <a:off x="7442951" y="3387851"/>
            <a:ext cx="3590745" cy="1165113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</a:rPr>
              <a:t>To find the change in coordinates, we’ll subtract the matching coordinates.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8EB4E02D-E5B1-3E34-416E-310BA0906B83}"/>
              </a:ext>
            </a:extLst>
          </p:cNvPr>
          <p:cNvCxnSpPr>
            <a:cxnSpLocks/>
          </p:cNvCxnSpPr>
          <p:nvPr/>
        </p:nvCxnSpPr>
        <p:spPr>
          <a:xfrm rot="16200000" flipV="1">
            <a:off x="9199798" y="2929843"/>
            <a:ext cx="485404" cy="430612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7532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5FB73-26BA-4023-57A3-1D5159F8D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B20F4D-D764-16AD-1FDC-18CB470F4E0C}"/>
                  </a:ext>
                </a:extLst>
              </p:cNvPr>
              <p:cNvSpPr txBox="1"/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B20F4D-D764-16AD-1FDC-18CB470F4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7426" y="1410696"/>
                <a:ext cx="3733808" cy="646331"/>
              </a:xfrm>
              <a:prstGeom prst="rect">
                <a:avLst/>
              </a:prstGeom>
              <a:blipFill>
                <a:blip r:embed="rId3"/>
                <a:stretch>
                  <a:fillRect t="-769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us 4">
            <a:extLst>
              <a:ext uri="{FF2B5EF4-FFF2-40B4-BE49-F238E27FC236}">
                <a16:creationId xmlns:a16="http://schemas.microsoft.com/office/drawing/2014/main" id="{9687E198-BABC-B568-3967-ACA2853C3F97}"/>
              </a:ext>
            </a:extLst>
          </p:cNvPr>
          <p:cNvSpPr/>
          <p:nvPr/>
        </p:nvSpPr>
        <p:spPr>
          <a:xfrm rot="18949288">
            <a:off x="1992415" y="1394211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A16EB843-341A-CCAA-09CB-098EEE92FE22}"/>
              </a:ext>
            </a:extLst>
          </p:cNvPr>
          <p:cNvSpPr/>
          <p:nvPr/>
        </p:nvSpPr>
        <p:spPr>
          <a:xfrm rot="18949288">
            <a:off x="3875901" y="4868657"/>
            <a:ext cx="670807" cy="670807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B3923-D49F-9C6C-3485-ED24EAB04842}"/>
                  </a:ext>
                </a:extLst>
              </p:cNvPr>
              <p:cNvSpPr txBox="1"/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36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B3923-D49F-9C6C-3485-ED24EAB04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903" y="4956338"/>
                <a:ext cx="2440958" cy="646331"/>
              </a:xfrm>
              <a:prstGeom prst="rect">
                <a:avLst/>
              </a:prstGeom>
              <a:blipFill>
                <a:blip r:embed="rId4"/>
                <a:stretch>
                  <a:fillRect t="-11538" b="-3461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0EFD072-F224-D383-B127-840F017D5031}"/>
              </a:ext>
            </a:extLst>
          </p:cNvPr>
          <p:cNvSpPr txBox="1"/>
          <p:nvPr/>
        </p:nvSpPr>
        <p:spPr>
          <a:xfrm>
            <a:off x="4576861" y="153824"/>
            <a:ext cx="7174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gradient between these two coordinates?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AC1BB07-223C-A85B-AF83-8A84A2347B06}"/>
                  </a:ext>
                </a:extLst>
              </p:cNvPr>
              <p:cNvSpPr txBox="1"/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AC1BB07-223C-A85B-AF83-8A84A2347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62" y="900011"/>
                <a:ext cx="3103350" cy="1021370"/>
              </a:xfrm>
              <a:prstGeom prst="rect">
                <a:avLst/>
              </a:prstGeom>
              <a:blipFill>
                <a:blip r:embed="rId5"/>
                <a:stretch>
                  <a:fillRect l="-1633" t="-8642" r="-2449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ound Diagonal Corner of Rectangle 10">
            <a:extLst>
              <a:ext uri="{FF2B5EF4-FFF2-40B4-BE49-F238E27FC236}">
                <a16:creationId xmlns:a16="http://schemas.microsoft.com/office/drawing/2014/main" id="{1F466982-9E28-E769-34C5-CE26F759FCF8}"/>
              </a:ext>
            </a:extLst>
          </p:cNvPr>
          <p:cNvSpPr/>
          <p:nvPr/>
        </p:nvSpPr>
        <p:spPr>
          <a:xfrm>
            <a:off x="4643496" y="5539063"/>
            <a:ext cx="3590745" cy="1165113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</a:rPr>
              <a:t>Attention 🚨</a:t>
            </a:r>
          </a:p>
          <a:p>
            <a:r>
              <a:rPr lang="en-GB" sz="2000" dirty="0">
                <a:solidFill>
                  <a:schemeClr val="tx1"/>
                </a:solidFill>
              </a:rPr>
              <a:t>You should always subtract from right to left. </a:t>
            </a:r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9E1C17-B225-DFAC-05F5-EE939B750369}"/>
                  </a:ext>
                </a:extLst>
              </p:cNvPr>
              <p:cNvSpPr txBox="1"/>
              <p:nvPr/>
            </p:nvSpPr>
            <p:spPr>
              <a:xfrm>
                <a:off x="3421496" y="2272115"/>
                <a:ext cx="33139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36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36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3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9E1C17-B225-DFAC-05F5-EE939B750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496" y="2272115"/>
                <a:ext cx="3313984" cy="646331"/>
              </a:xfrm>
              <a:prstGeom prst="rect">
                <a:avLst/>
              </a:prstGeom>
              <a:blipFill>
                <a:blip r:embed="rId6"/>
                <a:stretch>
                  <a:fillRect l="-1908" t="-1961" r="-2290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CED14E-6576-9706-3FB5-7D71E3869943}"/>
                  </a:ext>
                </a:extLst>
              </p:cNvPr>
              <p:cNvSpPr txBox="1"/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𝐶h𝑎𝑛𝑔𝑒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CED14E-6576-9706-3FB5-7D71E386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80" y="2280824"/>
                <a:ext cx="2614498" cy="523220"/>
              </a:xfrm>
              <a:prstGeom prst="rect">
                <a:avLst/>
              </a:prstGeom>
              <a:blipFill>
                <a:blip r:embed="rId7"/>
                <a:stretch>
                  <a:fillRect l="-1456" r="-145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 Diagonal Corner of Rectangle 14">
            <a:extLst>
              <a:ext uri="{FF2B5EF4-FFF2-40B4-BE49-F238E27FC236}">
                <a16:creationId xmlns:a16="http://schemas.microsoft.com/office/drawing/2014/main" id="{220030FD-F0C6-D52A-1512-496F9AAA6545}"/>
              </a:ext>
            </a:extLst>
          </p:cNvPr>
          <p:cNvSpPr/>
          <p:nvPr/>
        </p:nvSpPr>
        <p:spPr>
          <a:xfrm>
            <a:off x="8409603" y="5493901"/>
            <a:ext cx="3590745" cy="1165113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</a:rPr>
              <a:t>To find the change in coordinates, we’ll subtract the matching coordinates.</a:t>
            </a:r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0A6B6F-F85C-34F2-0FC3-5559B4930257}"/>
                  </a:ext>
                </a:extLst>
              </p:cNvPr>
              <p:cNvSpPr txBox="1"/>
              <p:nvPr/>
            </p:nvSpPr>
            <p:spPr>
              <a:xfrm>
                <a:off x="-199101" y="1406448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noFill/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b="0" i="1" smtClean="0">
                          <a:noFill/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3600" dirty="0">
                  <a:noFill/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0A6B6F-F85C-34F2-0FC3-5559B4930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9101" y="1406448"/>
                <a:ext cx="3733808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AAC6AC-DBB3-71E3-7967-07E87CFCBC2C}"/>
                  </a:ext>
                </a:extLst>
              </p:cNvPr>
              <p:cNvSpPr txBox="1"/>
              <p:nvPr/>
            </p:nvSpPr>
            <p:spPr>
              <a:xfrm>
                <a:off x="1632967" y="4971043"/>
                <a:ext cx="37338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noFill/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600" b="0" i="1" smtClean="0">
                          <a:noFill/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>
                  <a:noFill/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AAC6AC-DBB3-71E3-7967-07E87CFCB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967" y="4971043"/>
                <a:ext cx="3733808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56183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EBBCD-FCCF-3875-8228-9C5167B7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4A63BAD-0B15-6BAA-D3E1-739F03762D90}"/>
              </a:ext>
            </a:extLst>
          </p:cNvPr>
          <p:cNvSpPr txBox="1"/>
          <p:nvPr/>
        </p:nvSpPr>
        <p:spPr>
          <a:xfrm>
            <a:off x="189470" y="535460"/>
            <a:ext cx="4578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Let’s reflect on what we just did…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543564-C8D5-389A-E63D-09BD407C2E38}"/>
              </a:ext>
            </a:extLst>
          </p:cNvPr>
          <p:cNvSpPr txBox="1"/>
          <p:nvPr/>
        </p:nvSpPr>
        <p:spPr>
          <a:xfrm>
            <a:off x="7142205" y="304627"/>
            <a:ext cx="47719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Below are some statements. </a:t>
            </a:r>
          </a:p>
          <a:p>
            <a:endParaRPr lang="en-US" dirty="0"/>
          </a:p>
          <a:p>
            <a:r>
              <a:rPr lang="en-US" dirty="0"/>
              <a:t>Which ones are true and which ones are false?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326C8E-E1DC-E232-D4C1-5EC96480E08B}"/>
              </a:ext>
            </a:extLst>
          </p:cNvPr>
          <p:cNvSpPr txBox="1"/>
          <p:nvPr/>
        </p:nvSpPr>
        <p:spPr>
          <a:xfrm>
            <a:off x="7397578" y="1737268"/>
            <a:ext cx="488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It’s always important to subtract from right to left.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BA6EF4-A3D6-4BE2-3448-735905BAB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0" y="1503569"/>
            <a:ext cx="6860652" cy="38508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18361C3-9EB1-139A-B781-C676673755FD}"/>
              </a:ext>
            </a:extLst>
          </p:cNvPr>
          <p:cNvSpPr/>
          <p:nvPr/>
        </p:nvSpPr>
        <p:spPr>
          <a:xfrm>
            <a:off x="7825977" y="2365526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217449-D496-B114-0A19-A5D1C62547EC}"/>
              </a:ext>
            </a:extLst>
          </p:cNvPr>
          <p:cNvSpPr/>
          <p:nvPr/>
        </p:nvSpPr>
        <p:spPr>
          <a:xfrm>
            <a:off x="9996487" y="2365526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False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FD9EB43-4F90-DE77-E7B5-C54E2AE1FCBF}"/>
              </a:ext>
            </a:extLst>
          </p:cNvPr>
          <p:cNvSpPr/>
          <p:nvPr/>
        </p:nvSpPr>
        <p:spPr>
          <a:xfrm>
            <a:off x="7825977" y="3688677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FC5AF8-9EAF-E41C-EEC1-57A3C80A64C3}"/>
              </a:ext>
            </a:extLst>
          </p:cNvPr>
          <p:cNvSpPr/>
          <p:nvPr/>
        </p:nvSpPr>
        <p:spPr>
          <a:xfrm>
            <a:off x="9996487" y="3688677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False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2F4BEDA-5EB2-9F4A-EB5C-2FF5CCB091E4}"/>
              </a:ext>
            </a:extLst>
          </p:cNvPr>
          <p:cNvSpPr/>
          <p:nvPr/>
        </p:nvSpPr>
        <p:spPr>
          <a:xfrm>
            <a:off x="7825977" y="5323199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3298086-26DE-93B1-BC38-04BA9558DC55}"/>
              </a:ext>
            </a:extLst>
          </p:cNvPr>
          <p:cNvSpPr/>
          <p:nvPr/>
        </p:nvSpPr>
        <p:spPr>
          <a:xfrm>
            <a:off x="9996487" y="5323199"/>
            <a:ext cx="1850231" cy="32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F83255-FE1A-EDDE-EF31-C201D1C728BB}"/>
                  </a:ext>
                </a:extLst>
              </p:cNvPr>
              <p:cNvSpPr txBox="1"/>
              <p:nvPr/>
            </p:nvSpPr>
            <p:spPr>
              <a:xfrm>
                <a:off x="7406045" y="2864293"/>
                <a:ext cx="4882528" cy="1080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br>
                  <a:rPr lang="en-US" dirty="0"/>
                </a:br>
                <a:r>
                  <a:rPr lang="en-US" dirty="0"/>
                  <a:t>2.  The equation for gradient is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𝑐h</m:t>
                        </m:r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𝑎𝑛𝑔𝑒</m:t>
                        </m:r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GB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𝑐h𝑎</m:t>
                        </m:r>
                        <m:r>
                          <a:rPr lang="en-GB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𝑛𝑔𝑒</m:t>
                        </m:r>
                        <m:r>
                          <a:rPr lang="en-GB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GB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marL="342900" indent="-342900"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F83255-FE1A-EDDE-EF31-C201D1C72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045" y="2864293"/>
                <a:ext cx="4882528" cy="1080873"/>
              </a:xfrm>
              <a:prstGeom prst="rect">
                <a:avLst/>
              </a:prstGeom>
              <a:blipFill>
                <a:blip r:embed="rId4"/>
                <a:stretch>
                  <a:fillRect l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7AAA77-C400-CB68-D3FE-04E0B5D62F7A}"/>
                  </a:ext>
                </a:extLst>
              </p:cNvPr>
              <p:cNvSpPr txBox="1"/>
              <p:nvPr/>
            </p:nvSpPr>
            <p:spPr>
              <a:xfrm>
                <a:off x="7406045" y="4119828"/>
                <a:ext cx="488252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/>
                </a:pPr>
                <a:endParaRPr lang="en-US" dirty="0"/>
              </a:p>
              <a:p>
                <a:r>
                  <a:rPr lang="en-US" dirty="0"/>
                  <a:t>3.  The sign of the gradient doesn’t really matter,   an answer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r>
                  <a:rPr lang="en-US" dirty="0"/>
                  <a:t> would both be good enough. </a:t>
                </a:r>
              </a:p>
              <a:p>
                <a:pPr marL="342900" indent="-342900"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7AAA77-C400-CB68-D3FE-04E0B5D62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045" y="4119828"/>
                <a:ext cx="4882528" cy="1477328"/>
              </a:xfrm>
              <a:prstGeom prst="rect">
                <a:avLst/>
              </a:prstGeom>
              <a:blipFill>
                <a:blip r:embed="rId17"/>
                <a:stretch>
                  <a:fillRect l="-1299" r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Mini white boards online">
            <a:extLst>
              <a:ext uri="{FF2B5EF4-FFF2-40B4-BE49-F238E27FC236}">
                <a16:creationId xmlns:a16="http://schemas.microsoft.com/office/drawing/2014/main" id="{7ED8BD79-01C2-B67D-C7F0-F57E0D28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253" y="4944443"/>
            <a:ext cx="2641723" cy="139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222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31228AF-2FB5-15F9-EE69-160E441A2370}"/>
              </a:ext>
            </a:extLst>
          </p:cNvPr>
          <p:cNvCxnSpPr>
            <a:cxnSpLocks/>
          </p:cNvCxnSpPr>
          <p:nvPr/>
        </p:nvCxnSpPr>
        <p:spPr>
          <a:xfrm>
            <a:off x="1607770" y="2286830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8B323B4-961F-455C-085B-365F06A5E03B}"/>
              </a:ext>
            </a:extLst>
          </p:cNvPr>
          <p:cNvCxnSpPr>
            <a:cxnSpLocks/>
          </p:cNvCxnSpPr>
          <p:nvPr/>
        </p:nvCxnSpPr>
        <p:spPr>
          <a:xfrm>
            <a:off x="990222" y="4701689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AE77C-B2B2-37EA-3E95-32109B765713}"/>
                  </a:ext>
                </a:extLst>
              </p:cNvPr>
              <p:cNvSpPr txBox="1"/>
              <p:nvPr/>
            </p:nvSpPr>
            <p:spPr>
              <a:xfrm>
                <a:off x="581577" y="3470745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AE77C-B2B2-37EA-3E95-32109B765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77" y="3470745"/>
                <a:ext cx="1135247" cy="461665"/>
              </a:xfrm>
              <a:prstGeom prst="rect">
                <a:avLst/>
              </a:prstGeom>
              <a:blipFill>
                <a:blip r:embed="rId10"/>
                <a:stretch>
                  <a:fillRect l="-1099" r="-1099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3184197F-69DF-D513-713D-9E0DEA53009A}"/>
              </a:ext>
            </a:extLst>
          </p:cNvPr>
          <p:cNvSpPr/>
          <p:nvPr/>
        </p:nvSpPr>
        <p:spPr>
          <a:xfrm rot="18949288">
            <a:off x="832677" y="3817647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33FF87B1-4603-33B7-89E0-B1DB63E7E6BB}"/>
              </a:ext>
            </a:extLst>
          </p:cNvPr>
          <p:cNvSpPr/>
          <p:nvPr/>
        </p:nvSpPr>
        <p:spPr>
          <a:xfrm rot="18949288">
            <a:off x="2081320" y="243157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DD1DA32-E7CB-D236-4D63-D68D07423539}"/>
                  </a:ext>
                </a:extLst>
              </p:cNvPr>
              <p:cNvSpPr txBox="1"/>
              <p:nvPr/>
            </p:nvSpPr>
            <p:spPr>
              <a:xfrm>
                <a:off x="1651295" y="2085578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DD1DA32-E7CB-D236-4D63-D68D07423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295" y="2085578"/>
                <a:ext cx="1075936" cy="461665"/>
              </a:xfrm>
              <a:prstGeom prst="rect">
                <a:avLst/>
              </a:prstGeom>
              <a:blipFill>
                <a:blip r:embed="rId11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020D38A-4A28-5AD1-A7A3-2258E192BC7C}"/>
              </a:ext>
            </a:extLst>
          </p:cNvPr>
          <p:cNvSpPr txBox="1"/>
          <p:nvPr/>
        </p:nvSpPr>
        <p:spPr>
          <a:xfrm>
            <a:off x="3746957" y="1377360"/>
            <a:ext cx="4879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sketch is the most accurate?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FB8C044-0BCB-31EB-968E-E02DEB6706E6}"/>
              </a:ext>
            </a:extLst>
          </p:cNvPr>
          <p:cNvCxnSpPr>
            <a:cxnSpLocks/>
          </p:cNvCxnSpPr>
          <p:nvPr/>
        </p:nvCxnSpPr>
        <p:spPr>
          <a:xfrm>
            <a:off x="5104158" y="2265314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3C6B4DC-EAEA-F8BB-2C4E-08554592F0CA}"/>
              </a:ext>
            </a:extLst>
          </p:cNvPr>
          <p:cNvCxnSpPr>
            <a:cxnSpLocks/>
          </p:cNvCxnSpPr>
          <p:nvPr/>
        </p:nvCxnSpPr>
        <p:spPr>
          <a:xfrm>
            <a:off x="4486610" y="4680173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91E39CE-DD83-0679-8D6F-CBA66F681E69}"/>
                  </a:ext>
                </a:extLst>
              </p:cNvPr>
              <p:cNvSpPr txBox="1"/>
              <p:nvPr/>
            </p:nvSpPr>
            <p:spPr>
              <a:xfrm>
                <a:off x="5832001" y="3440742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91E39CE-DD83-0679-8D6F-CBA66F681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001" y="3440742"/>
                <a:ext cx="1135247" cy="461665"/>
              </a:xfrm>
              <a:prstGeom prst="rect">
                <a:avLst/>
              </a:prstGeom>
              <a:blipFill>
                <a:blip r:embed="rId12"/>
                <a:stretch>
                  <a:fillRect l="-2222" r="-1111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Plus 24">
            <a:extLst>
              <a:ext uri="{FF2B5EF4-FFF2-40B4-BE49-F238E27FC236}">
                <a16:creationId xmlns:a16="http://schemas.microsoft.com/office/drawing/2014/main" id="{9BD708FF-A975-EFD9-3044-7082655D5428}"/>
              </a:ext>
            </a:extLst>
          </p:cNvPr>
          <p:cNvSpPr/>
          <p:nvPr/>
        </p:nvSpPr>
        <p:spPr>
          <a:xfrm rot="18949288">
            <a:off x="6083101" y="3787644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Plus 25">
            <a:extLst>
              <a:ext uri="{FF2B5EF4-FFF2-40B4-BE49-F238E27FC236}">
                <a16:creationId xmlns:a16="http://schemas.microsoft.com/office/drawing/2014/main" id="{DCD7CF7B-9BEF-0C1D-F31D-32411F2A6E60}"/>
              </a:ext>
            </a:extLst>
          </p:cNvPr>
          <p:cNvSpPr/>
          <p:nvPr/>
        </p:nvSpPr>
        <p:spPr>
          <a:xfrm rot="18949288">
            <a:off x="4570907" y="261420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B2C2660-F084-25F9-D90F-991AB395FA58}"/>
                  </a:ext>
                </a:extLst>
              </p:cNvPr>
              <p:cNvSpPr txBox="1"/>
              <p:nvPr/>
            </p:nvSpPr>
            <p:spPr>
              <a:xfrm>
                <a:off x="4140882" y="2268209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B2C2660-F084-25F9-D90F-991AB395F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882" y="2268209"/>
                <a:ext cx="1075936" cy="461665"/>
              </a:xfrm>
              <a:prstGeom prst="rect">
                <a:avLst/>
              </a:prstGeom>
              <a:blipFill>
                <a:blip r:embed="rId13"/>
                <a:stretch>
                  <a:fillRect l="-1163" r="-1163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F48C780-365C-86C4-F59E-584B475A7884}"/>
              </a:ext>
            </a:extLst>
          </p:cNvPr>
          <p:cNvCxnSpPr>
            <a:cxnSpLocks/>
          </p:cNvCxnSpPr>
          <p:nvPr/>
        </p:nvCxnSpPr>
        <p:spPr>
          <a:xfrm>
            <a:off x="8709472" y="2245381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A6AE4B0-7929-AC8A-38DD-1113B9C5F35E}"/>
              </a:ext>
            </a:extLst>
          </p:cNvPr>
          <p:cNvCxnSpPr>
            <a:cxnSpLocks/>
          </p:cNvCxnSpPr>
          <p:nvPr/>
        </p:nvCxnSpPr>
        <p:spPr>
          <a:xfrm>
            <a:off x="8091924" y="4660240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0B61DC-FBC1-3C91-BEFA-6882BF4EDB24}"/>
                  </a:ext>
                </a:extLst>
              </p:cNvPr>
              <p:cNvSpPr txBox="1"/>
              <p:nvPr/>
            </p:nvSpPr>
            <p:spPr>
              <a:xfrm>
                <a:off x="8662705" y="2744896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0B61DC-FBC1-3C91-BEFA-6882BF4ED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705" y="2744896"/>
                <a:ext cx="1135247" cy="461665"/>
              </a:xfrm>
              <a:prstGeom prst="rect">
                <a:avLst/>
              </a:prstGeom>
              <a:blipFill>
                <a:blip r:embed="rId14"/>
                <a:stretch>
                  <a:fillRect l="-2222" r="-1111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Plus 30">
            <a:extLst>
              <a:ext uri="{FF2B5EF4-FFF2-40B4-BE49-F238E27FC236}">
                <a16:creationId xmlns:a16="http://schemas.microsoft.com/office/drawing/2014/main" id="{E838EDA7-7546-607C-F8DF-D89F9518B5BF}"/>
              </a:ext>
            </a:extLst>
          </p:cNvPr>
          <p:cNvSpPr/>
          <p:nvPr/>
        </p:nvSpPr>
        <p:spPr>
          <a:xfrm rot="18949288">
            <a:off x="8913805" y="309179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Plus 31">
            <a:extLst>
              <a:ext uri="{FF2B5EF4-FFF2-40B4-BE49-F238E27FC236}">
                <a16:creationId xmlns:a16="http://schemas.microsoft.com/office/drawing/2014/main" id="{532563A5-521E-CB1A-D63B-56849C57AA04}"/>
              </a:ext>
            </a:extLst>
          </p:cNvPr>
          <p:cNvSpPr/>
          <p:nvPr/>
        </p:nvSpPr>
        <p:spPr>
          <a:xfrm rot="18949288">
            <a:off x="10636035" y="3050832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287AFCF-0F28-2E42-041D-41BA16434D32}"/>
                  </a:ext>
                </a:extLst>
              </p:cNvPr>
              <p:cNvSpPr txBox="1"/>
              <p:nvPr/>
            </p:nvSpPr>
            <p:spPr>
              <a:xfrm>
                <a:off x="9844719" y="2751451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287AFCF-0F28-2E42-041D-41BA16434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4719" y="2751451"/>
                <a:ext cx="1075936" cy="461665"/>
              </a:xfrm>
              <a:prstGeom prst="rect">
                <a:avLst/>
              </a:prstGeom>
              <a:blipFill>
                <a:blip r:embed="rId15"/>
                <a:stretch>
                  <a:fillRect l="-2353" r="-2353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E75D13-8C76-C2C7-F874-E32E138D7CC7}"/>
                  </a:ext>
                </a:extLst>
              </p:cNvPr>
              <p:cNvSpPr txBox="1"/>
              <p:nvPr/>
            </p:nvSpPr>
            <p:spPr>
              <a:xfrm>
                <a:off x="340763" y="295483"/>
                <a:ext cx="715746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 Consider the coordinates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3,21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E75D13-8C76-C2C7-F874-E32E138D7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63" y="295483"/>
                <a:ext cx="7157469" cy="523220"/>
              </a:xfrm>
              <a:prstGeom prst="rect">
                <a:avLst/>
              </a:prstGeom>
              <a:blipFill>
                <a:blip r:embed="rId20"/>
                <a:stretch>
                  <a:fillRect l="-708" t="-1190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95EFC304-462E-D21B-6C5D-0D0582ADCE16}"/>
              </a:ext>
            </a:extLst>
          </p:cNvPr>
          <p:cNvSpPr/>
          <p:nvPr/>
        </p:nvSpPr>
        <p:spPr>
          <a:xfrm>
            <a:off x="2003568" y="48635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8CEED27-AF67-B9F7-F6DD-0E8366C7E973}"/>
              </a:ext>
            </a:extLst>
          </p:cNvPr>
          <p:cNvSpPr/>
          <p:nvPr/>
        </p:nvSpPr>
        <p:spPr>
          <a:xfrm>
            <a:off x="5794403" y="48635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704729-99BA-0619-1B2B-5FA37E14BE80}"/>
              </a:ext>
            </a:extLst>
          </p:cNvPr>
          <p:cNvSpPr/>
          <p:nvPr/>
        </p:nvSpPr>
        <p:spPr>
          <a:xfrm>
            <a:off x="9585238" y="48635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017945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37044-5C37-54E2-55F9-237CFCDC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45AAC-D4FA-2AA5-9DE4-05252D96F85C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45AAC-D4FA-2AA5-9DE4-05252D96F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6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C00BD5-F5C5-B3D5-12BE-0D7D9379C878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B4FDED8-4072-53BA-506E-891024EDDDAB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E89AB6-495C-4B3F-1E9C-20A511F45607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E89AB6-495C-4B3F-1E9C-20A511F45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7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34804495-EFBF-C5F3-7311-79EE3446B8D1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CC3F839F-B535-4D64-E6D3-C9C64B406523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9AF45F-FC6B-B33C-A465-7AA1D29AB99D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9AF45F-FC6B-B33C-A465-7AA1D29A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8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6771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B302B-7449-BAFA-9DFA-C26A07D9A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F9B470-8C1C-3E59-78A7-2128E0EC081A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F9B470-8C1C-3E59-78A7-2128E0EC0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2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FA2F0FF-6707-B379-B0E7-19088EF6986E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DCBCEC3-AC65-0BE7-3A55-8ACF525387E6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EA7E5B-3579-D472-1D75-F973AAC02DAD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EA7E5B-3579-D472-1D75-F973AAC02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DDC6F160-AB63-9A5E-53EB-A7C712177011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A5174DD5-6EBF-75E4-509F-BABA7043C7A6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0DB535-B2BA-A66C-0E14-9A2D4F42AACC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0DB535-B2BA-A66C-0E14-9A2D4F42A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4982511-F8A5-A9A6-B35A-4039621046E0}"/>
              </a:ext>
            </a:extLst>
          </p:cNvPr>
          <p:cNvSpPr txBox="1"/>
          <p:nvPr/>
        </p:nvSpPr>
        <p:spPr>
          <a:xfrm>
            <a:off x="6038063" y="103694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8F9BAF-34F8-CA23-58B8-93650C3DE317}"/>
                  </a:ext>
                </a:extLst>
              </p:cNvPr>
              <p:cNvSpPr txBox="1"/>
              <p:nvPr/>
            </p:nvSpPr>
            <p:spPr>
              <a:xfrm>
                <a:off x="6827270" y="790325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8F9BAF-34F8-CA23-58B8-93650C3DE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270" y="790325"/>
                <a:ext cx="1998483" cy="70622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F9416D-ECCE-8A8B-8D24-07E9FC8616FE}"/>
                  </a:ext>
                </a:extLst>
              </p:cNvPr>
              <p:cNvSpPr txBox="1"/>
              <p:nvPr/>
            </p:nvSpPr>
            <p:spPr>
              <a:xfrm>
                <a:off x="9042799" y="804839"/>
                <a:ext cx="1998483" cy="69969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F9416D-ECCE-8A8B-8D24-07E9FC861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799" y="804839"/>
                <a:ext cx="1998483" cy="69969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9EA8AF-6456-7DFB-8D07-183BC21CD1DC}"/>
                  </a:ext>
                </a:extLst>
              </p:cNvPr>
              <p:cNvSpPr txBox="1"/>
              <p:nvPr/>
            </p:nvSpPr>
            <p:spPr>
              <a:xfrm>
                <a:off x="6747443" y="1707041"/>
                <a:ext cx="2081420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9EA8AF-6456-7DFB-8D07-183BC21CD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443" y="1707041"/>
                <a:ext cx="2081420" cy="70622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DB5F28F-2CA8-8230-9F23-663B2647127E}"/>
                  </a:ext>
                </a:extLst>
              </p:cNvPr>
              <p:cNvSpPr txBox="1"/>
              <p:nvPr/>
            </p:nvSpPr>
            <p:spPr>
              <a:xfrm>
                <a:off x="9042800" y="1707041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DB5F28F-2CA8-8230-9F23-663B26471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800" y="1707041"/>
                <a:ext cx="1998483" cy="706222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E7397DD-6F33-4716-9463-3813B1E7A2C6}"/>
                  </a:ext>
                </a:extLst>
              </p:cNvPr>
              <p:cNvSpPr txBox="1"/>
              <p:nvPr/>
            </p:nvSpPr>
            <p:spPr>
              <a:xfrm>
                <a:off x="6812755" y="2614934"/>
                <a:ext cx="1998467" cy="7696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E7397DD-6F33-4716-9463-3813B1E7A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755" y="2614934"/>
                <a:ext cx="1998467" cy="76964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8AD38-7B2F-3BA9-793F-086A454284E3}"/>
                  </a:ext>
                </a:extLst>
              </p:cNvPr>
              <p:cNvSpPr txBox="1"/>
              <p:nvPr/>
            </p:nvSpPr>
            <p:spPr>
              <a:xfrm>
                <a:off x="9042800" y="2658476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8AD38-7B2F-3BA9-793F-086A45428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800" y="2658476"/>
                <a:ext cx="1998483" cy="706222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01789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BF816-52AC-0FD6-D2BC-5CFB36641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9EB147-0E1D-E4C0-79C0-393D65202320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9EB147-0E1D-E4C0-79C0-393D65202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2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76298B-B006-B3A8-6128-0A036335BC3A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3BDEC9-FBF0-1B4F-00E0-BB10AB28415C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D98616-6593-7A0A-92CD-E76C1F7BCEC5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D98616-6593-7A0A-92CD-E76C1F7BC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06E1D86F-3D38-18CE-395F-F9710AE01974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AC6F2751-61CB-77BB-7137-5D5A107F378B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7FF6C4-F104-ED45-4A7F-26FA03F4ED86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7FF6C4-F104-ED45-4A7F-26FA03F4E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714ED6B-68F0-9EC2-50EB-FDC015A3D68B}"/>
              </a:ext>
            </a:extLst>
          </p:cNvPr>
          <p:cNvSpPr txBox="1"/>
          <p:nvPr/>
        </p:nvSpPr>
        <p:spPr>
          <a:xfrm>
            <a:off x="6038063" y="103694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65A3098-972A-DB9D-3D53-42F77CFFD5A4}"/>
                  </a:ext>
                </a:extLst>
              </p:cNvPr>
              <p:cNvSpPr txBox="1"/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65A3098-972A-DB9D-3D53-42F77CFF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blipFill>
                <a:blip r:embed="rId5"/>
                <a:stretch>
                  <a:fillRect t="-2985" r="-1058" b="-134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DD36C22-52FB-1A81-258D-328A520E8CE9}"/>
              </a:ext>
            </a:extLst>
          </p:cNvPr>
          <p:cNvSpPr txBox="1"/>
          <p:nvPr/>
        </p:nvSpPr>
        <p:spPr>
          <a:xfrm>
            <a:off x="6038063" y="1937903"/>
            <a:ext cx="336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change in y?</a:t>
            </a:r>
          </a:p>
        </p:txBody>
      </p:sp>
    </p:spTree>
    <p:extLst>
      <p:ext uri="{BB962C8B-B14F-4D97-AF65-F5344CB8AC3E}">
        <p14:creationId xmlns:p14="http://schemas.microsoft.com/office/powerpoint/2010/main" val="34446305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E963A-6989-BF79-91E3-B5C04D85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39BBAB-18FA-B501-77C0-3AFE2D7DDAD1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39BBAB-18FA-B501-77C0-3AFE2D7DD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2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CAAE0F-2C71-E220-008E-90514670AEA0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BC6DBC-3D88-22CD-D0A4-AD2D68FDD680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ABE2D8-09F1-44DE-81AB-B36180CBB149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ABE2D8-09F1-44DE-81AB-B36180CBB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076E63EB-8971-E0F5-559F-D24FFF743FA4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61B667B1-E0A7-6485-31CC-1C2801AEBCEC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6A53A4-BA16-78E9-55C7-3F06D3E690F6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6A53A4-BA16-78E9-55C7-3F06D3E69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0B20BAA-927B-6516-3F4D-6CE1BB71D4EB}"/>
              </a:ext>
            </a:extLst>
          </p:cNvPr>
          <p:cNvSpPr txBox="1"/>
          <p:nvPr/>
        </p:nvSpPr>
        <p:spPr>
          <a:xfrm>
            <a:off x="6038063" y="103694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260A367-B1CD-27E9-142F-E82F4BCEDFE0}"/>
                  </a:ext>
                </a:extLst>
              </p:cNvPr>
              <p:cNvSpPr txBox="1"/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260A367-B1CD-27E9-142F-E82F4BCED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blipFill>
                <a:blip r:embed="rId5"/>
                <a:stretch>
                  <a:fillRect t="-2985" r="-1058" b="-134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BCD15DE-31A1-494E-AD8C-057137AC7DA6}"/>
              </a:ext>
            </a:extLst>
          </p:cNvPr>
          <p:cNvSpPr txBox="1"/>
          <p:nvPr/>
        </p:nvSpPr>
        <p:spPr>
          <a:xfrm>
            <a:off x="6038063" y="1937903"/>
            <a:ext cx="336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change in 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0D0109-8088-C8F2-4824-E6EE5A8C4845}"/>
              </a:ext>
            </a:extLst>
          </p:cNvPr>
          <p:cNvSpPr txBox="1"/>
          <p:nvPr/>
        </p:nvSpPr>
        <p:spPr>
          <a:xfrm>
            <a:off x="6038062" y="2993938"/>
            <a:ext cx="336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change in 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D412222-121A-9A5F-6144-C0E52F4AC096}"/>
                  </a:ext>
                </a:extLst>
              </p:cNvPr>
              <p:cNvSpPr txBox="1"/>
              <p:nvPr/>
            </p:nvSpPr>
            <p:spPr>
              <a:xfrm>
                <a:off x="5816399" y="2461846"/>
                <a:ext cx="2964340" cy="408623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D412222-121A-9A5F-6144-C0E52F4AC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399" y="2461846"/>
                <a:ext cx="2964340" cy="408623"/>
              </a:xfrm>
              <a:prstGeom prst="roundRect">
                <a:avLst/>
              </a:prstGeom>
              <a:blipFill>
                <a:blip r:embed="rId6"/>
                <a:stretch>
                  <a:fillRect t="-2941" b="-2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5052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9160D-7F22-FAD1-B343-006CAFAA7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EB9FEB-0460-3D11-30EC-2C145FFC208E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EB9FEB-0460-3D11-30EC-2C145FFC2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2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D9DE92F-F360-C457-245B-5417ED5C7508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C6EBA8-D5B1-5403-6F2F-4D2FCE0834CE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C279AC-C7BB-C204-2869-F05B67F4B3D5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C279AC-C7BB-C204-2869-F05B67F4B3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1646629D-E499-42B1-7559-CF1FB876AE72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FB783776-5907-1D25-7C89-7D5445195FA8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35F2D6-1B5F-EDD2-AB54-11BC131CECC3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35F2D6-1B5F-EDD2-AB54-11BC131CE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16E4EDB-6066-A755-91E5-6931673B1233}"/>
              </a:ext>
            </a:extLst>
          </p:cNvPr>
          <p:cNvSpPr txBox="1"/>
          <p:nvPr/>
        </p:nvSpPr>
        <p:spPr>
          <a:xfrm>
            <a:off x="6038063" y="103694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C8C96E2-BA24-D4C8-2F95-859F36447EC3}"/>
                  </a:ext>
                </a:extLst>
              </p:cNvPr>
              <p:cNvSpPr txBox="1"/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C8C96E2-BA24-D4C8-2F95-859F36447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569" y="827862"/>
                <a:ext cx="2389615" cy="847538"/>
              </a:xfrm>
              <a:prstGeom prst="roundRect">
                <a:avLst/>
              </a:prstGeom>
              <a:blipFill>
                <a:blip r:embed="rId5"/>
                <a:stretch>
                  <a:fillRect t="-2985" r="-1058" b="-134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E6B9656-5C3A-B933-BDA2-DFC7EFC9CF43}"/>
              </a:ext>
            </a:extLst>
          </p:cNvPr>
          <p:cNvSpPr txBox="1"/>
          <p:nvPr/>
        </p:nvSpPr>
        <p:spPr>
          <a:xfrm>
            <a:off x="6038063" y="1937903"/>
            <a:ext cx="336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change in 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2A0C7B-3DA6-C36E-D492-A3C37253F356}"/>
              </a:ext>
            </a:extLst>
          </p:cNvPr>
          <p:cNvSpPr txBox="1"/>
          <p:nvPr/>
        </p:nvSpPr>
        <p:spPr>
          <a:xfrm>
            <a:off x="6038062" y="2993938"/>
            <a:ext cx="336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change in 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5BBCCBF-539A-6D1C-D5ED-A28D85E2EF54}"/>
                  </a:ext>
                </a:extLst>
              </p:cNvPr>
              <p:cNvSpPr txBox="1"/>
              <p:nvPr/>
            </p:nvSpPr>
            <p:spPr>
              <a:xfrm>
                <a:off x="5816399" y="2461846"/>
                <a:ext cx="2964340" cy="408623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5BBCCBF-539A-6D1C-D5ED-A28D85E2E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399" y="2461846"/>
                <a:ext cx="2964340" cy="408623"/>
              </a:xfrm>
              <a:prstGeom prst="roundRect">
                <a:avLst/>
              </a:prstGeom>
              <a:blipFill>
                <a:blip r:embed="rId6"/>
                <a:stretch>
                  <a:fillRect t="-2941" b="-2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039FB5-4496-51D1-B6CB-CB8313637FDC}"/>
                  </a:ext>
                </a:extLst>
              </p:cNvPr>
              <p:cNvSpPr txBox="1"/>
              <p:nvPr/>
            </p:nvSpPr>
            <p:spPr>
              <a:xfrm>
                <a:off x="6038062" y="3541279"/>
                <a:ext cx="2409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US" sz="24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400" i="1" dirty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039FB5-4496-51D1-B6CB-CB8313637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062" y="3541279"/>
                <a:ext cx="2409506" cy="461665"/>
              </a:xfrm>
              <a:prstGeom prst="rect">
                <a:avLst/>
              </a:prstGeom>
              <a:blipFill>
                <a:blip r:embed="rId7"/>
                <a:stretch>
                  <a:fillRect l="-52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FB12F85-F32B-F0F6-C6BA-40B3C53532CD}"/>
              </a:ext>
            </a:extLst>
          </p:cNvPr>
          <p:cNvSpPr txBox="1"/>
          <p:nvPr/>
        </p:nvSpPr>
        <p:spPr>
          <a:xfrm>
            <a:off x="6038062" y="4136525"/>
            <a:ext cx="2968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gradient?</a:t>
            </a:r>
          </a:p>
        </p:txBody>
      </p:sp>
    </p:spTree>
    <p:extLst>
      <p:ext uri="{BB962C8B-B14F-4D97-AF65-F5344CB8AC3E}">
        <p14:creationId xmlns:p14="http://schemas.microsoft.com/office/powerpoint/2010/main" val="20499170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65D46-9D13-6AA2-C7B2-10455B324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84DAA4-5A19-FDB7-564C-13177B695B6F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71175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(−1,10)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(2,−2)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84DAA4-5A19-FDB7-564C-13177B695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711756" cy="1631216"/>
              </a:xfrm>
              <a:prstGeom prst="rect">
                <a:avLst/>
              </a:prstGeom>
              <a:blipFill>
                <a:blip r:embed="rId2"/>
                <a:stretch>
                  <a:fillRect l="-1333" t="-2326" r="-222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D738F8E-B4B2-1D03-970E-37C024BAA7F3}"/>
              </a:ext>
            </a:extLst>
          </p:cNvPr>
          <p:cNvCxnSpPr>
            <a:cxnSpLocks/>
          </p:cNvCxnSpPr>
          <p:nvPr/>
        </p:nvCxnSpPr>
        <p:spPr>
          <a:xfrm>
            <a:off x="8622757" y="2733544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AB286A0-D1B7-51E7-C057-47A3E0DE02E6}"/>
              </a:ext>
            </a:extLst>
          </p:cNvPr>
          <p:cNvCxnSpPr>
            <a:cxnSpLocks/>
          </p:cNvCxnSpPr>
          <p:nvPr/>
        </p:nvCxnSpPr>
        <p:spPr>
          <a:xfrm>
            <a:off x="8005209" y="5148403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D03B38-27AC-B837-2684-C9083E04EE3D}"/>
                  </a:ext>
                </a:extLst>
              </p:cNvPr>
              <p:cNvSpPr txBox="1"/>
              <p:nvPr/>
            </p:nvSpPr>
            <p:spPr>
              <a:xfrm>
                <a:off x="7428399" y="2561627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D03B38-27AC-B837-2684-C9083E04E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8399" y="2561627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5556" r="-12222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F8E505A2-BE96-315D-9DA4-C6ECF1BD8991}"/>
              </a:ext>
            </a:extLst>
          </p:cNvPr>
          <p:cNvSpPr/>
          <p:nvPr/>
        </p:nvSpPr>
        <p:spPr>
          <a:xfrm rot="18949288">
            <a:off x="7847664" y="294005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E3B20E34-1207-7617-5BA2-FFC660E3CBDC}"/>
              </a:ext>
            </a:extLst>
          </p:cNvPr>
          <p:cNvSpPr/>
          <p:nvPr/>
        </p:nvSpPr>
        <p:spPr>
          <a:xfrm rot="18949288">
            <a:off x="9075791" y="5470917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DB07E2-F61D-6C5C-94CA-E2CD4603C93C}"/>
                  </a:ext>
                </a:extLst>
              </p:cNvPr>
              <p:cNvSpPr txBox="1"/>
              <p:nvPr/>
            </p:nvSpPr>
            <p:spPr>
              <a:xfrm>
                <a:off x="8645766" y="5124917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DB07E2-F61D-6C5C-94CA-E2CD4603C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5766" y="5124917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4651" r="-814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3B9BCC2-E73F-6D9C-FDDB-9F39E69DD856}"/>
              </a:ext>
            </a:extLst>
          </p:cNvPr>
          <p:cNvSpPr txBox="1"/>
          <p:nvPr/>
        </p:nvSpPr>
        <p:spPr>
          <a:xfrm>
            <a:off x="3746957" y="1865040"/>
            <a:ext cx="4879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sketch is the most accurate?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22C25D-36C8-D850-766A-A5EC61D0204D}"/>
              </a:ext>
            </a:extLst>
          </p:cNvPr>
          <p:cNvCxnSpPr>
            <a:cxnSpLocks/>
          </p:cNvCxnSpPr>
          <p:nvPr/>
        </p:nvCxnSpPr>
        <p:spPr>
          <a:xfrm>
            <a:off x="1401574" y="2733061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86D3367-5BB3-5FB6-0538-D0A7F53748CB}"/>
              </a:ext>
            </a:extLst>
          </p:cNvPr>
          <p:cNvCxnSpPr>
            <a:cxnSpLocks/>
          </p:cNvCxnSpPr>
          <p:nvPr/>
        </p:nvCxnSpPr>
        <p:spPr>
          <a:xfrm>
            <a:off x="671366" y="5167853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7B7EB5A-E795-E6D1-2D4C-DF6BD179F61A}"/>
                  </a:ext>
                </a:extLst>
              </p:cNvPr>
              <p:cNvSpPr txBox="1"/>
              <p:nvPr/>
            </p:nvSpPr>
            <p:spPr>
              <a:xfrm>
                <a:off x="2278039" y="3773322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7B7EB5A-E795-E6D1-2D4C-DF6BD179F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39" y="3773322"/>
                <a:ext cx="1135247" cy="461665"/>
              </a:xfrm>
              <a:prstGeom prst="rect">
                <a:avLst/>
              </a:prstGeom>
              <a:blipFill>
                <a:blip r:embed="rId5"/>
                <a:stretch>
                  <a:fillRect l="-3333" r="-333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Plus 24">
            <a:extLst>
              <a:ext uri="{FF2B5EF4-FFF2-40B4-BE49-F238E27FC236}">
                <a16:creationId xmlns:a16="http://schemas.microsoft.com/office/drawing/2014/main" id="{DFF0E3C1-CFCC-2339-1676-71BBBEF2A778}"/>
              </a:ext>
            </a:extLst>
          </p:cNvPr>
          <p:cNvSpPr/>
          <p:nvPr/>
        </p:nvSpPr>
        <p:spPr>
          <a:xfrm rot="18949288">
            <a:off x="1963268" y="3630781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6" name="Plus 25">
            <a:extLst>
              <a:ext uri="{FF2B5EF4-FFF2-40B4-BE49-F238E27FC236}">
                <a16:creationId xmlns:a16="http://schemas.microsoft.com/office/drawing/2014/main" id="{2E61010B-AEAF-3B84-1416-5965A2B08733}"/>
              </a:ext>
            </a:extLst>
          </p:cNvPr>
          <p:cNvSpPr/>
          <p:nvPr/>
        </p:nvSpPr>
        <p:spPr>
          <a:xfrm rot="18949288">
            <a:off x="755663" y="310188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A28E1A-7BCA-B34F-B08E-63C940F4A899}"/>
                  </a:ext>
                </a:extLst>
              </p:cNvPr>
              <p:cNvSpPr txBox="1"/>
              <p:nvPr/>
            </p:nvSpPr>
            <p:spPr>
              <a:xfrm>
                <a:off x="210025" y="2755889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A28E1A-7BCA-B34F-B08E-63C940F4A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25" y="2755889"/>
                <a:ext cx="1075936" cy="461665"/>
              </a:xfrm>
              <a:prstGeom prst="rect">
                <a:avLst/>
              </a:prstGeom>
              <a:blipFill>
                <a:blip r:embed="rId6"/>
                <a:stretch>
                  <a:fillRect l="-4651" r="-18605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5CAE46-46D5-39C0-1BE4-4CE2C64D4AF4}"/>
              </a:ext>
            </a:extLst>
          </p:cNvPr>
          <p:cNvCxnSpPr>
            <a:cxnSpLocks/>
          </p:cNvCxnSpPr>
          <p:nvPr/>
        </p:nvCxnSpPr>
        <p:spPr>
          <a:xfrm>
            <a:off x="4894228" y="2733061"/>
            <a:ext cx="0" cy="2854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9E1AE91-B71A-BD86-0EFE-EBAF70C5B4E6}"/>
              </a:ext>
            </a:extLst>
          </p:cNvPr>
          <p:cNvCxnSpPr>
            <a:cxnSpLocks/>
          </p:cNvCxnSpPr>
          <p:nvPr/>
        </p:nvCxnSpPr>
        <p:spPr>
          <a:xfrm>
            <a:off x="4276680" y="5147920"/>
            <a:ext cx="30116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EF89EE8-7C76-7948-1010-624E1C8E3F9A}"/>
                  </a:ext>
                </a:extLst>
              </p:cNvPr>
              <p:cNvSpPr txBox="1"/>
              <p:nvPr/>
            </p:nvSpPr>
            <p:spPr>
              <a:xfrm>
                <a:off x="5214867" y="4380871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EF89EE8-7C76-7948-1010-624E1C8E3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867" y="4380871"/>
                <a:ext cx="1135247" cy="461665"/>
              </a:xfrm>
              <a:prstGeom prst="rect">
                <a:avLst/>
              </a:prstGeom>
              <a:blipFill>
                <a:blip r:embed="rId7"/>
                <a:stretch>
                  <a:fillRect l="-4396" r="-12088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Plus 30">
            <a:extLst>
              <a:ext uri="{FF2B5EF4-FFF2-40B4-BE49-F238E27FC236}">
                <a16:creationId xmlns:a16="http://schemas.microsoft.com/office/drawing/2014/main" id="{FC96B6E0-D921-A4E4-0483-831342C1B8E8}"/>
              </a:ext>
            </a:extLst>
          </p:cNvPr>
          <p:cNvSpPr/>
          <p:nvPr/>
        </p:nvSpPr>
        <p:spPr>
          <a:xfrm rot="18949288">
            <a:off x="5142463" y="3997471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Plus 31">
            <a:extLst>
              <a:ext uri="{FF2B5EF4-FFF2-40B4-BE49-F238E27FC236}">
                <a16:creationId xmlns:a16="http://schemas.microsoft.com/office/drawing/2014/main" id="{143E05F0-D892-45F9-4DDD-83A4FF63FF93}"/>
              </a:ext>
            </a:extLst>
          </p:cNvPr>
          <p:cNvSpPr/>
          <p:nvPr/>
        </p:nvSpPr>
        <p:spPr>
          <a:xfrm rot="18949288">
            <a:off x="6293860" y="3108952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FF3A6D5-4B0E-EE49-438A-E8049D995720}"/>
                  </a:ext>
                </a:extLst>
              </p:cNvPr>
              <p:cNvSpPr txBox="1"/>
              <p:nvPr/>
            </p:nvSpPr>
            <p:spPr>
              <a:xfrm>
                <a:off x="6061175" y="2776491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FF3A6D5-4B0E-EE49-438A-E8049D995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75" y="2776491"/>
                <a:ext cx="1075936" cy="461665"/>
              </a:xfrm>
              <a:prstGeom prst="rect">
                <a:avLst/>
              </a:prstGeom>
              <a:blipFill>
                <a:blip r:embed="rId8"/>
                <a:stretch>
                  <a:fillRect l="-4651" r="-6977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2CCB32E-4191-0D34-28FF-28D8A3923A9F}"/>
              </a:ext>
            </a:extLst>
          </p:cNvPr>
          <p:cNvSpPr/>
          <p:nvPr/>
        </p:nvSpPr>
        <p:spPr>
          <a:xfrm>
            <a:off x="4138405" y="2324869"/>
            <a:ext cx="3490432" cy="3646843"/>
          </a:xfrm>
          <a:prstGeom prst="round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0D4354B-C00F-577A-458D-0410FDA1E054}"/>
              </a:ext>
            </a:extLst>
          </p:cNvPr>
          <p:cNvSpPr/>
          <p:nvPr/>
        </p:nvSpPr>
        <p:spPr>
          <a:xfrm>
            <a:off x="2003568" y="60827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939BB65-C014-14D1-57BA-D7D60FD03F9B}"/>
              </a:ext>
            </a:extLst>
          </p:cNvPr>
          <p:cNvSpPr/>
          <p:nvPr/>
        </p:nvSpPr>
        <p:spPr>
          <a:xfrm>
            <a:off x="5794403" y="60827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808838-2EF9-66CA-E7C9-3A789D949D8F}"/>
              </a:ext>
            </a:extLst>
          </p:cNvPr>
          <p:cNvSpPr/>
          <p:nvPr/>
        </p:nvSpPr>
        <p:spPr>
          <a:xfrm>
            <a:off x="9585238" y="6082790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021609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7335B-3B2A-6E8D-DBA4-39AD7EBA5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C2311AA-3B65-170D-A388-1EDCE4C6F3F0}"/>
              </a:ext>
            </a:extLst>
          </p:cNvPr>
          <p:cNvSpPr txBox="1"/>
          <p:nvPr/>
        </p:nvSpPr>
        <p:spPr>
          <a:xfrm>
            <a:off x="141759" y="208798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33421-4D13-AC67-A248-7724C7916A6B}"/>
                  </a:ext>
                </a:extLst>
              </p:cNvPr>
              <p:cNvSpPr txBox="1"/>
              <p:nvPr/>
            </p:nvSpPr>
            <p:spPr>
              <a:xfrm>
                <a:off x="930966" y="895429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33421-4D13-AC67-A248-7724C7916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966" y="895429"/>
                <a:ext cx="1998483" cy="706222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0053B2-28DD-26B4-FCBF-A918EDD45773}"/>
                  </a:ext>
                </a:extLst>
              </p:cNvPr>
              <p:cNvSpPr txBox="1"/>
              <p:nvPr/>
            </p:nvSpPr>
            <p:spPr>
              <a:xfrm>
                <a:off x="3146495" y="909943"/>
                <a:ext cx="1998483" cy="69969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0053B2-28DD-26B4-FCBF-A918EDD4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495" y="909943"/>
                <a:ext cx="1998483" cy="69969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878D101-A795-3C89-38E8-BDB13B9AD2DB}"/>
                  </a:ext>
                </a:extLst>
              </p:cNvPr>
              <p:cNvSpPr txBox="1"/>
              <p:nvPr/>
            </p:nvSpPr>
            <p:spPr>
              <a:xfrm>
                <a:off x="851139" y="1812145"/>
                <a:ext cx="2081420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878D101-A795-3C89-38E8-BDB13B9AD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139" y="1812145"/>
                <a:ext cx="2081420" cy="706222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C86CC7B-D3BD-0382-EB9C-14BBAF0A6FF3}"/>
                  </a:ext>
                </a:extLst>
              </p:cNvPr>
              <p:cNvSpPr txBox="1"/>
              <p:nvPr/>
            </p:nvSpPr>
            <p:spPr>
              <a:xfrm>
                <a:off x="916434" y="2763580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4C86CC7B-D3BD-0382-EB9C-14BBAF0A6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34" y="2763580"/>
                <a:ext cx="1998483" cy="70622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F4845F-65F6-717B-95FD-0F4F9D5064C7}"/>
                  </a:ext>
                </a:extLst>
              </p:cNvPr>
              <p:cNvSpPr txBox="1"/>
              <p:nvPr/>
            </p:nvSpPr>
            <p:spPr>
              <a:xfrm>
                <a:off x="3146495" y="1824404"/>
                <a:ext cx="1998467" cy="7696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F4845F-65F6-717B-95FD-0F4F9D506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495" y="1824404"/>
                <a:ext cx="1998467" cy="76964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1C26FCB-1526-A8B5-6317-D3C8DAA57213}"/>
                  </a:ext>
                </a:extLst>
              </p:cNvPr>
              <p:cNvSpPr txBox="1"/>
              <p:nvPr/>
            </p:nvSpPr>
            <p:spPr>
              <a:xfrm>
                <a:off x="3146496" y="2763580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1C26FCB-1526-A8B5-6317-D3C8DAA57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496" y="2763580"/>
                <a:ext cx="1998483" cy="706222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7BD3A11-F374-693D-18CC-F78E0A1FD7DD}"/>
              </a:ext>
            </a:extLst>
          </p:cNvPr>
          <p:cNvCxnSpPr>
            <a:cxnSpLocks/>
          </p:cNvCxnSpPr>
          <p:nvPr/>
        </p:nvCxnSpPr>
        <p:spPr>
          <a:xfrm>
            <a:off x="7529683" y="1190943"/>
            <a:ext cx="0" cy="46633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BE2704-A2D6-A311-B409-606751BCE161}"/>
              </a:ext>
            </a:extLst>
          </p:cNvPr>
          <p:cNvCxnSpPr>
            <a:cxnSpLocks/>
          </p:cNvCxnSpPr>
          <p:nvPr/>
        </p:nvCxnSpPr>
        <p:spPr>
          <a:xfrm>
            <a:off x="6650424" y="4996337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1E8DF7-ED44-5FB2-2B79-D1E113E022F5}"/>
                  </a:ext>
                </a:extLst>
              </p:cNvPr>
              <p:cNvSpPr txBox="1"/>
              <p:nvPr/>
            </p:nvSpPr>
            <p:spPr>
              <a:xfrm>
                <a:off x="6346326" y="1475816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1E8DF7-ED44-5FB2-2B79-D1E113E02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326" y="1475816"/>
                <a:ext cx="1135247" cy="461665"/>
              </a:xfrm>
              <a:prstGeom prst="rect">
                <a:avLst/>
              </a:prstGeom>
              <a:blipFill>
                <a:blip r:embed="rId10"/>
                <a:stretch>
                  <a:fillRect l="-4444" r="-1333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Plus 23">
            <a:extLst>
              <a:ext uri="{FF2B5EF4-FFF2-40B4-BE49-F238E27FC236}">
                <a16:creationId xmlns:a16="http://schemas.microsoft.com/office/drawing/2014/main" id="{CA6E2F5C-05A1-8158-6883-73EBC14B1A04}"/>
              </a:ext>
            </a:extLst>
          </p:cNvPr>
          <p:cNvSpPr/>
          <p:nvPr/>
        </p:nvSpPr>
        <p:spPr>
          <a:xfrm rot="18949288">
            <a:off x="6765591" y="185424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Plus 24">
            <a:extLst>
              <a:ext uri="{FF2B5EF4-FFF2-40B4-BE49-F238E27FC236}">
                <a16:creationId xmlns:a16="http://schemas.microsoft.com/office/drawing/2014/main" id="{785237F2-F9A5-EAE4-1473-733B23F9B96A}"/>
              </a:ext>
            </a:extLst>
          </p:cNvPr>
          <p:cNvSpPr/>
          <p:nvPr/>
        </p:nvSpPr>
        <p:spPr>
          <a:xfrm rot="18949288">
            <a:off x="8387113" y="561353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8EF46D-05E5-05E4-A86F-08D9DC287994}"/>
                  </a:ext>
                </a:extLst>
              </p:cNvPr>
              <p:cNvSpPr txBox="1"/>
              <p:nvPr/>
            </p:nvSpPr>
            <p:spPr>
              <a:xfrm>
                <a:off x="7957088" y="5267539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8EF46D-05E5-05E4-A86F-08D9DC287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088" y="5267539"/>
                <a:ext cx="1075936" cy="461665"/>
              </a:xfrm>
              <a:prstGeom prst="rect">
                <a:avLst/>
              </a:prstGeom>
              <a:blipFill>
                <a:blip r:embed="rId11"/>
                <a:stretch>
                  <a:fillRect l="-4651" r="-814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Green tick mark">
                <a:extLst>
                  <a:ext uri="{FF2B5EF4-FFF2-40B4-BE49-F238E27FC236}">
                    <a16:creationId xmlns:a16="http://schemas.microsoft.com/office/drawing/2014/main" id="{B7079407-4F59-C31D-00EF-01B740F82A93}"/>
                  </a:ext>
                </a:extLst>
              </p:cNvPr>
              <p:cNvGraphicFramePr/>
              <p:nvPr/>
            </p:nvGraphicFramePr>
            <p:xfrm>
              <a:off x="10432129" y="4924591"/>
              <a:ext cx="1066190" cy="886683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1066190" cy="886683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3804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Green tick mark">
                <a:extLst>
                  <a:ext uri="{FF2B5EF4-FFF2-40B4-BE49-F238E27FC236}">
                    <a16:creationId xmlns:a16="http://schemas.microsoft.com/office/drawing/2014/main" id="{B7079407-4F59-C31D-00EF-01B740F82A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32129" y="4924591"/>
                <a:ext cx="1066190" cy="88668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82038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32BE7-7940-FB7C-0A8A-C0BCB185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AF3929E-C311-63E8-6ED7-6C03AE81829A}"/>
                  </a:ext>
                </a:extLst>
              </p:cNvPr>
              <p:cNvSpPr txBox="1"/>
              <p:nvPr/>
            </p:nvSpPr>
            <p:spPr>
              <a:xfrm>
                <a:off x="1109612" y="477045"/>
                <a:ext cx="3193389" cy="1130026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AF3929E-C311-63E8-6ED7-6C03AE818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12" y="477045"/>
                <a:ext cx="3193389" cy="1130026"/>
              </a:xfrm>
              <a:prstGeom prst="roundRect">
                <a:avLst/>
              </a:prstGeom>
              <a:blipFill>
                <a:blip r:embed="rId4"/>
                <a:stretch>
                  <a:fillRect t="-2222" r="-1190" b="-1222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CAA81A2-35D9-7B28-0704-2EF10DEC51A8}"/>
              </a:ext>
            </a:extLst>
          </p:cNvPr>
          <p:cNvCxnSpPr>
            <a:cxnSpLocks/>
          </p:cNvCxnSpPr>
          <p:nvPr/>
        </p:nvCxnSpPr>
        <p:spPr>
          <a:xfrm>
            <a:off x="8330963" y="1190943"/>
            <a:ext cx="0" cy="46633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47A71EE-F379-8056-C31C-2CAA58C2DEC8}"/>
              </a:ext>
            </a:extLst>
          </p:cNvPr>
          <p:cNvCxnSpPr>
            <a:cxnSpLocks/>
          </p:cNvCxnSpPr>
          <p:nvPr/>
        </p:nvCxnSpPr>
        <p:spPr>
          <a:xfrm>
            <a:off x="7451704" y="4996337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8B98A8-C98B-F414-7B9C-1BFBE4B8B0EC}"/>
                  </a:ext>
                </a:extLst>
              </p:cNvPr>
              <p:cNvSpPr txBox="1"/>
              <p:nvPr/>
            </p:nvSpPr>
            <p:spPr>
              <a:xfrm>
                <a:off x="7147606" y="1475816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8B98A8-C98B-F414-7B9C-1BFBE4B8B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606" y="1475816"/>
                <a:ext cx="1135247" cy="461665"/>
              </a:xfrm>
              <a:prstGeom prst="rect">
                <a:avLst/>
              </a:prstGeom>
              <a:blipFill>
                <a:blip r:embed="rId5"/>
                <a:stretch>
                  <a:fillRect l="-5556" r="-12222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Plus 23">
            <a:extLst>
              <a:ext uri="{FF2B5EF4-FFF2-40B4-BE49-F238E27FC236}">
                <a16:creationId xmlns:a16="http://schemas.microsoft.com/office/drawing/2014/main" id="{30091F4D-A13A-B25B-9F5C-06590E0A5F53}"/>
              </a:ext>
            </a:extLst>
          </p:cNvPr>
          <p:cNvSpPr/>
          <p:nvPr/>
        </p:nvSpPr>
        <p:spPr>
          <a:xfrm rot="18949288">
            <a:off x="7566871" y="185424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Plus 24">
            <a:extLst>
              <a:ext uri="{FF2B5EF4-FFF2-40B4-BE49-F238E27FC236}">
                <a16:creationId xmlns:a16="http://schemas.microsoft.com/office/drawing/2014/main" id="{4DCAE091-49E9-D521-A15A-679C2078F495}"/>
              </a:ext>
            </a:extLst>
          </p:cNvPr>
          <p:cNvSpPr/>
          <p:nvPr/>
        </p:nvSpPr>
        <p:spPr>
          <a:xfrm rot="18949288">
            <a:off x="9188393" y="561353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27C3AD4-5CC4-39BA-3CC4-D8FF32C5AAE2}"/>
                  </a:ext>
                </a:extLst>
              </p:cNvPr>
              <p:cNvSpPr txBox="1"/>
              <p:nvPr/>
            </p:nvSpPr>
            <p:spPr>
              <a:xfrm>
                <a:off x="8758368" y="5267539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27C3AD4-5CC4-39BA-3CC4-D8FF32C5A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368" y="5267539"/>
                <a:ext cx="1075936" cy="461665"/>
              </a:xfrm>
              <a:prstGeom prst="rect">
                <a:avLst/>
              </a:prstGeom>
              <a:blipFill>
                <a:blip r:embed="rId6"/>
                <a:stretch>
                  <a:fillRect l="-4651" r="-814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A2FFCBF-CFFF-51BA-3D9F-B108408DC2A8}"/>
                  </a:ext>
                </a:extLst>
              </p:cNvPr>
              <p:cNvSpPr txBox="1"/>
              <p:nvPr/>
            </p:nvSpPr>
            <p:spPr>
              <a:xfrm>
                <a:off x="325462" y="2048955"/>
                <a:ext cx="3357612" cy="476726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A2FFCBF-CFFF-51BA-3D9F-B108408DC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62" y="2048955"/>
                <a:ext cx="3357612" cy="476726"/>
              </a:xfrm>
              <a:prstGeom prst="roundRect">
                <a:avLst/>
              </a:prstGeom>
              <a:blipFill>
                <a:blip r:embed="rId7"/>
                <a:stretch>
                  <a:fillRect t="-2632" b="-2894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A1A428-9235-9E54-0A3C-6AFF38E299F8}"/>
                  </a:ext>
                </a:extLst>
              </p:cNvPr>
              <p:cNvSpPr txBox="1"/>
              <p:nvPr/>
            </p:nvSpPr>
            <p:spPr>
              <a:xfrm>
                <a:off x="3938937" y="2048955"/>
                <a:ext cx="24878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A1A428-9235-9E54-0A3C-6AFF38E29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937" y="2048955"/>
                <a:ext cx="2487861" cy="523220"/>
              </a:xfrm>
              <a:prstGeom prst="rect">
                <a:avLst/>
              </a:prstGeom>
              <a:blipFill>
                <a:blip r:embed="rId8"/>
                <a:stretch>
                  <a:fillRect l="-153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920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A2666-DB02-FA19-CD28-687A2B637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8A08811-090C-A23D-61D7-69B149943678}"/>
                  </a:ext>
                </a:extLst>
              </p:cNvPr>
              <p:cNvSpPr txBox="1"/>
              <p:nvPr/>
            </p:nvSpPr>
            <p:spPr>
              <a:xfrm>
                <a:off x="1109612" y="477045"/>
                <a:ext cx="3193389" cy="1130026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8A08811-090C-A23D-61D7-69B149943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12" y="477045"/>
                <a:ext cx="3193389" cy="1130026"/>
              </a:xfrm>
              <a:prstGeom prst="roundRect">
                <a:avLst/>
              </a:prstGeom>
              <a:blipFill>
                <a:blip r:embed="rId2"/>
                <a:stretch>
                  <a:fillRect t="-2222" r="-1190" b="-1222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02142D-A772-7635-5195-B4DC1CFF8FE4}"/>
              </a:ext>
            </a:extLst>
          </p:cNvPr>
          <p:cNvCxnSpPr>
            <a:cxnSpLocks/>
          </p:cNvCxnSpPr>
          <p:nvPr/>
        </p:nvCxnSpPr>
        <p:spPr>
          <a:xfrm>
            <a:off x="8330963" y="1190943"/>
            <a:ext cx="0" cy="46633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613D21-EF4F-DE4E-8A78-EDC59838C027}"/>
              </a:ext>
            </a:extLst>
          </p:cNvPr>
          <p:cNvCxnSpPr>
            <a:cxnSpLocks/>
          </p:cNvCxnSpPr>
          <p:nvPr/>
        </p:nvCxnSpPr>
        <p:spPr>
          <a:xfrm>
            <a:off x="7451704" y="4996337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D7AC76E-DD13-76D4-D035-D9BB2D0D4DB5}"/>
                  </a:ext>
                </a:extLst>
              </p:cNvPr>
              <p:cNvSpPr txBox="1"/>
              <p:nvPr/>
            </p:nvSpPr>
            <p:spPr>
              <a:xfrm>
                <a:off x="7147606" y="1475816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D7AC76E-DD13-76D4-D035-D9BB2D0D4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606" y="147581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5556" r="-12222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Plus 23">
            <a:extLst>
              <a:ext uri="{FF2B5EF4-FFF2-40B4-BE49-F238E27FC236}">
                <a16:creationId xmlns:a16="http://schemas.microsoft.com/office/drawing/2014/main" id="{C02F2249-C6E0-00C0-669F-166743B8AF4E}"/>
              </a:ext>
            </a:extLst>
          </p:cNvPr>
          <p:cNvSpPr/>
          <p:nvPr/>
        </p:nvSpPr>
        <p:spPr>
          <a:xfrm rot="18949288">
            <a:off x="7566871" y="185424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Plus 24">
            <a:extLst>
              <a:ext uri="{FF2B5EF4-FFF2-40B4-BE49-F238E27FC236}">
                <a16:creationId xmlns:a16="http://schemas.microsoft.com/office/drawing/2014/main" id="{139CB4F4-7335-7E50-36DB-FF9D512027A6}"/>
              </a:ext>
            </a:extLst>
          </p:cNvPr>
          <p:cNvSpPr/>
          <p:nvPr/>
        </p:nvSpPr>
        <p:spPr>
          <a:xfrm rot="18949288">
            <a:off x="9188393" y="561353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3A67BB0-A455-2E40-FBCF-C5A134232670}"/>
                  </a:ext>
                </a:extLst>
              </p:cNvPr>
              <p:cNvSpPr txBox="1"/>
              <p:nvPr/>
            </p:nvSpPr>
            <p:spPr>
              <a:xfrm>
                <a:off x="8758368" y="5267539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3A67BB0-A455-2E40-FBCF-C5A13423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368" y="5267539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4651" r="-814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DC48407-D289-F0BD-734E-7A62D14C7C80}"/>
                  </a:ext>
                </a:extLst>
              </p:cNvPr>
              <p:cNvSpPr txBox="1"/>
              <p:nvPr/>
            </p:nvSpPr>
            <p:spPr>
              <a:xfrm>
                <a:off x="325462" y="2048955"/>
                <a:ext cx="3357612" cy="476726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DC48407-D289-F0BD-734E-7A62D14C7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62" y="2048955"/>
                <a:ext cx="3357612" cy="476726"/>
              </a:xfrm>
              <a:prstGeom prst="roundRect">
                <a:avLst/>
              </a:prstGeom>
              <a:blipFill>
                <a:blip r:embed="rId5"/>
                <a:stretch>
                  <a:fillRect t="-2632" b="-2894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21E073-897E-093D-6C57-5EBA5B486A7D}"/>
                  </a:ext>
                </a:extLst>
              </p:cNvPr>
              <p:cNvSpPr txBox="1"/>
              <p:nvPr/>
            </p:nvSpPr>
            <p:spPr>
              <a:xfrm>
                <a:off x="3938937" y="2048955"/>
                <a:ext cx="2786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𝑐h𝑎𝑛𝑔𝑒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21E073-897E-093D-6C57-5EBA5B486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937" y="2048955"/>
                <a:ext cx="2786404" cy="523220"/>
              </a:xfrm>
              <a:prstGeom prst="rect">
                <a:avLst/>
              </a:prstGeom>
              <a:blipFill>
                <a:blip r:embed="rId6"/>
                <a:stretch>
                  <a:fillRect l="-9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067E180-7B50-DBBC-73F9-5E8C70CC98B4}"/>
              </a:ext>
            </a:extLst>
          </p:cNvPr>
          <p:cNvSpPr txBox="1"/>
          <p:nvPr/>
        </p:nvSpPr>
        <p:spPr>
          <a:xfrm>
            <a:off x="444074" y="2815567"/>
            <a:ext cx="3204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Calculate the gradient:</a:t>
            </a:r>
          </a:p>
        </p:txBody>
      </p:sp>
    </p:spTree>
    <p:extLst>
      <p:ext uri="{BB962C8B-B14F-4D97-AF65-F5344CB8AC3E}">
        <p14:creationId xmlns:p14="http://schemas.microsoft.com/office/powerpoint/2010/main" val="34561178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6ACA5-D516-9911-F1B5-38006934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3DE26F2-321F-8404-8650-B7C89B7A0987}"/>
                  </a:ext>
                </a:extLst>
              </p:cNvPr>
              <p:cNvSpPr txBox="1"/>
              <p:nvPr/>
            </p:nvSpPr>
            <p:spPr>
              <a:xfrm>
                <a:off x="2504056" y="363923"/>
                <a:ext cx="7183888" cy="2542398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3DE26F2-321F-8404-8650-B7C89B7A0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056" y="363923"/>
                <a:ext cx="7183888" cy="2542398"/>
              </a:xfrm>
              <a:prstGeom prst="roundRect">
                <a:avLst/>
              </a:prstGeom>
              <a:blipFill>
                <a:blip r:embed="rId4"/>
                <a:stretch>
                  <a:fillRect t="-1990" r="-1060" b="-1243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4F0AD42-5A40-F3D6-77BD-4AA9F0BC904E}"/>
                  </a:ext>
                </a:extLst>
              </p:cNvPr>
              <p:cNvSpPr txBox="1"/>
              <p:nvPr/>
            </p:nvSpPr>
            <p:spPr>
              <a:xfrm>
                <a:off x="3157199" y="3122019"/>
                <a:ext cx="3232793" cy="2400729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4F0AD42-5A40-F3D6-77BD-4AA9F0BC9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199" y="3122019"/>
                <a:ext cx="3232793" cy="2400729"/>
              </a:xfrm>
              <a:prstGeom prst="roundRect">
                <a:avLst/>
              </a:prstGeom>
              <a:blipFill>
                <a:blip r:embed="rId5"/>
                <a:stretch>
                  <a:fillRect l="-39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6774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6ACA5-D516-9911-F1B5-38006934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3DE26F2-321F-8404-8650-B7C89B7A0987}"/>
                  </a:ext>
                </a:extLst>
              </p:cNvPr>
              <p:cNvSpPr txBox="1"/>
              <p:nvPr/>
            </p:nvSpPr>
            <p:spPr>
              <a:xfrm>
                <a:off x="2504056" y="363923"/>
                <a:ext cx="7183888" cy="2542398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3DE26F2-321F-8404-8650-B7C89B7A0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056" y="363923"/>
                <a:ext cx="7183888" cy="2542398"/>
              </a:xfrm>
              <a:prstGeom prst="roundRect">
                <a:avLst/>
              </a:prstGeom>
              <a:blipFill>
                <a:blip r:embed="rId4"/>
                <a:stretch>
                  <a:fillRect t="-1990" r="-1060" b="-1243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4F0AD42-5A40-F3D6-77BD-4AA9F0BC904E}"/>
                  </a:ext>
                </a:extLst>
              </p:cNvPr>
              <p:cNvSpPr txBox="1"/>
              <p:nvPr/>
            </p:nvSpPr>
            <p:spPr>
              <a:xfrm>
                <a:off x="3157199" y="3122019"/>
                <a:ext cx="5287154" cy="2299424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7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7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72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7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7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7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7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7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4F0AD42-5A40-F3D6-77BD-4AA9F0BC9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199" y="3122019"/>
                <a:ext cx="5287154" cy="2299424"/>
              </a:xfrm>
              <a:prstGeom prst="roundRect">
                <a:avLst/>
              </a:prstGeom>
              <a:blipFill>
                <a:blip r:embed="rId5"/>
                <a:stretch>
                  <a:fillRect l="-240" b="-38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E76E5534-A776-54FE-3977-07119430CD30}"/>
              </a:ext>
            </a:extLst>
          </p:cNvPr>
          <p:cNvSpPr txBox="1"/>
          <p:nvPr/>
        </p:nvSpPr>
        <p:spPr>
          <a:xfrm>
            <a:off x="1967401" y="5610058"/>
            <a:ext cx="8257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This is an important equation for the gradient. </a:t>
            </a:r>
          </a:p>
        </p:txBody>
      </p:sp>
    </p:spTree>
    <p:extLst>
      <p:ext uri="{BB962C8B-B14F-4D97-AF65-F5344CB8AC3E}">
        <p14:creationId xmlns:p14="http://schemas.microsoft.com/office/powerpoint/2010/main" val="796830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2ACDD-0373-3D2A-AB9E-D26AFF243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0011B6E-8108-AA6C-AF4C-1E8231607A47}"/>
                  </a:ext>
                </a:extLst>
              </p:cNvPr>
              <p:cNvSpPr txBox="1"/>
              <p:nvPr/>
            </p:nvSpPr>
            <p:spPr>
              <a:xfrm>
                <a:off x="6730910" y="286091"/>
                <a:ext cx="3526901" cy="1532973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4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4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0011B6E-8108-AA6C-AF4C-1E8231607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910" y="286091"/>
                <a:ext cx="3526901" cy="1532973"/>
              </a:xfrm>
              <a:prstGeom prst="roundRect">
                <a:avLst/>
              </a:prstGeom>
              <a:blipFill>
                <a:blip r:embed="rId3"/>
                <a:stretch>
                  <a:fillRect b="-327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0C6E037-4536-0CDD-EBF7-0669B539B4A1}"/>
              </a:ext>
            </a:extLst>
          </p:cNvPr>
          <p:cNvCxnSpPr>
            <a:cxnSpLocks/>
          </p:cNvCxnSpPr>
          <p:nvPr/>
        </p:nvCxnSpPr>
        <p:spPr>
          <a:xfrm>
            <a:off x="1766383" y="586740"/>
            <a:ext cx="0" cy="54620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D8C9AE-240A-FFE5-F2DD-D3A298643186}"/>
              </a:ext>
            </a:extLst>
          </p:cNvPr>
          <p:cNvCxnSpPr>
            <a:cxnSpLocks/>
          </p:cNvCxnSpPr>
          <p:nvPr/>
        </p:nvCxnSpPr>
        <p:spPr>
          <a:xfrm>
            <a:off x="1058786" y="5345673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3986C2-EBA1-45A9-F3ED-490CD63E3BF6}"/>
                  </a:ext>
                </a:extLst>
              </p:cNvPr>
              <p:cNvSpPr txBox="1"/>
              <p:nvPr/>
            </p:nvSpPr>
            <p:spPr>
              <a:xfrm>
                <a:off x="538525" y="1951819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3986C2-EBA1-45A9-F3ED-490CD63E3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25" y="1951819"/>
                <a:ext cx="1135247" cy="461665"/>
              </a:xfrm>
              <a:prstGeom prst="rect">
                <a:avLst/>
              </a:prstGeom>
              <a:blipFill>
                <a:blip r:embed="rId7"/>
                <a:stretch>
                  <a:fillRect l="-4444" r="-13333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lus 9">
            <a:extLst>
              <a:ext uri="{FF2B5EF4-FFF2-40B4-BE49-F238E27FC236}">
                <a16:creationId xmlns:a16="http://schemas.microsoft.com/office/drawing/2014/main" id="{81138F12-51C0-EA43-E1EE-7AE1A6D2EB11}"/>
              </a:ext>
            </a:extLst>
          </p:cNvPr>
          <p:cNvSpPr/>
          <p:nvPr/>
        </p:nvSpPr>
        <p:spPr>
          <a:xfrm rot="18949288">
            <a:off x="979430" y="1500677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lus 11">
            <a:extLst>
              <a:ext uri="{FF2B5EF4-FFF2-40B4-BE49-F238E27FC236}">
                <a16:creationId xmlns:a16="http://schemas.microsoft.com/office/drawing/2014/main" id="{52C7890B-BF03-074A-809C-E5767814C7E8}"/>
              </a:ext>
            </a:extLst>
          </p:cNvPr>
          <p:cNvSpPr/>
          <p:nvPr/>
        </p:nvSpPr>
        <p:spPr>
          <a:xfrm rot="18949288">
            <a:off x="3352259" y="419339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90D6A0-7E54-8919-E162-1C85C412E765}"/>
                  </a:ext>
                </a:extLst>
              </p:cNvPr>
              <p:cNvSpPr txBox="1"/>
              <p:nvPr/>
            </p:nvSpPr>
            <p:spPr>
              <a:xfrm>
                <a:off x="3798032" y="3886126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90D6A0-7E54-8919-E162-1C85C412E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032" y="3886126"/>
                <a:ext cx="1075936" cy="461665"/>
              </a:xfrm>
              <a:prstGeom prst="rect">
                <a:avLst/>
              </a:prstGeom>
              <a:blipFill>
                <a:blip r:embed="rId8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EA1E5D-7FD1-92F0-42C4-A985B5BA43A0}"/>
                  </a:ext>
                </a:extLst>
              </p:cNvPr>
              <p:cNvSpPr txBox="1"/>
              <p:nvPr/>
            </p:nvSpPr>
            <p:spPr>
              <a:xfrm>
                <a:off x="631136" y="2276754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i="1" smtClean="0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EA1E5D-7FD1-92F0-42C4-A985B5BA4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36" y="2276754"/>
                <a:ext cx="1135247" cy="461665"/>
              </a:xfrm>
              <a:prstGeom prst="rect">
                <a:avLst/>
              </a:prstGeom>
              <a:blipFill>
                <a:blip r:embed="rId9"/>
                <a:stretch>
                  <a:fillRect l="-4396" r="-4396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941FED-C9CD-B95C-DFD2-DD1BED9A5EC2}"/>
                  </a:ext>
                </a:extLst>
              </p:cNvPr>
              <p:cNvSpPr txBox="1"/>
              <p:nvPr/>
            </p:nvSpPr>
            <p:spPr>
              <a:xfrm>
                <a:off x="3783675" y="4240698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025FEB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941FED-C9CD-B95C-DFD2-DD1BED9A5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675" y="4240698"/>
                <a:ext cx="1075936" cy="461665"/>
              </a:xfrm>
              <a:prstGeom prst="rect">
                <a:avLst/>
              </a:prstGeom>
              <a:blipFill>
                <a:blip r:embed="rId10"/>
                <a:stretch>
                  <a:fillRect l="-5882" r="-11765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0272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F513-D2DD-865D-CDD4-6D6D19E5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D21FDA6-4A34-ABCF-83B8-AF3B48679282}"/>
                  </a:ext>
                </a:extLst>
              </p:cNvPr>
              <p:cNvSpPr txBox="1"/>
              <p:nvPr/>
            </p:nvSpPr>
            <p:spPr>
              <a:xfrm>
                <a:off x="1067604" y="406887"/>
                <a:ext cx="3967864" cy="1724657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5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5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5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5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D21FDA6-4A34-ABCF-83B8-AF3B48679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604" y="406887"/>
                <a:ext cx="3967864" cy="1724657"/>
              </a:xfrm>
              <a:prstGeom prst="roundRect">
                <a:avLst/>
              </a:prstGeom>
              <a:blipFill>
                <a:blip r:embed="rId2"/>
                <a:stretch>
                  <a:fillRect l="-319" b="-367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1B3D0F-3B7F-8F97-8C34-AB68E46CF9BD}"/>
              </a:ext>
            </a:extLst>
          </p:cNvPr>
          <p:cNvCxnSpPr>
            <a:cxnSpLocks/>
          </p:cNvCxnSpPr>
          <p:nvPr/>
        </p:nvCxnSpPr>
        <p:spPr>
          <a:xfrm>
            <a:off x="7759957" y="697955"/>
            <a:ext cx="0" cy="54620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0AF428-FFC9-FB1C-49C0-2A9670BE19E7}"/>
              </a:ext>
            </a:extLst>
          </p:cNvPr>
          <p:cNvCxnSpPr>
            <a:cxnSpLocks/>
          </p:cNvCxnSpPr>
          <p:nvPr/>
        </p:nvCxnSpPr>
        <p:spPr>
          <a:xfrm>
            <a:off x="7024313" y="5039001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5CE2A5-C890-3F6F-3A94-6124E11DF4AC}"/>
                  </a:ext>
                </a:extLst>
              </p:cNvPr>
              <p:cNvSpPr txBox="1"/>
              <p:nvPr/>
            </p:nvSpPr>
            <p:spPr>
              <a:xfrm>
                <a:off x="8208158" y="5982564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5CE2A5-C890-3F6F-3A94-6124E11DF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8158" y="5982564"/>
                <a:ext cx="1135247" cy="461665"/>
              </a:xfrm>
              <a:prstGeom prst="rect">
                <a:avLst/>
              </a:prstGeom>
              <a:blipFill>
                <a:blip r:embed="rId5"/>
                <a:stretch>
                  <a:fillRect l="-3333" r="-333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lus 9">
            <a:extLst>
              <a:ext uri="{FF2B5EF4-FFF2-40B4-BE49-F238E27FC236}">
                <a16:creationId xmlns:a16="http://schemas.microsoft.com/office/drawing/2014/main" id="{4FCEB172-E97A-EEED-E3F1-42DD16353F56}"/>
              </a:ext>
            </a:extLst>
          </p:cNvPr>
          <p:cNvSpPr/>
          <p:nvPr/>
        </p:nvSpPr>
        <p:spPr>
          <a:xfrm rot="18949288">
            <a:off x="8004827" y="5541964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lus 11">
            <a:extLst>
              <a:ext uri="{FF2B5EF4-FFF2-40B4-BE49-F238E27FC236}">
                <a16:creationId xmlns:a16="http://schemas.microsoft.com/office/drawing/2014/main" id="{72C7E722-3B43-C194-43F4-BC13E2F33A13}"/>
              </a:ext>
            </a:extLst>
          </p:cNvPr>
          <p:cNvSpPr/>
          <p:nvPr/>
        </p:nvSpPr>
        <p:spPr>
          <a:xfrm rot="18949288">
            <a:off x="9602687" y="1345656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669181-AB80-511E-91FC-D9E3C26A112B}"/>
                  </a:ext>
                </a:extLst>
              </p:cNvPr>
              <p:cNvSpPr txBox="1"/>
              <p:nvPr/>
            </p:nvSpPr>
            <p:spPr>
              <a:xfrm>
                <a:off x="10048460" y="1038384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669181-AB80-511E-91FC-D9E3C26A1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8460" y="1038384"/>
                <a:ext cx="1075936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Mini white boards online">
            <a:extLst>
              <a:ext uri="{FF2B5EF4-FFF2-40B4-BE49-F238E27FC236}">
                <a16:creationId xmlns:a16="http://schemas.microsoft.com/office/drawing/2014/main" id="{110118C0-97B8-2E13-4FA8-AB3AF16F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81" y="2632895"/>
            <a:ext cx="5277372" cy="279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0484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AE786-CF32-AD56-A524-F4EEA5150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B4BB6-1254-C7A6-EF0E-697BE29B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1090406"/>
            <a:ext cx="6031523" cy="4230321"/>
          </a:xfrm>
        </p:spPr>
        <p:txBody>
          <a:bodyPr>
            <a:normAutofit/>
          </a:bodyPr>
          <a:lstStyle/>
          <a:p>
            <a:r>
              <a:rPr lang="en-US" dirty="0"/>
              <a:t>Turn to page 9 in your booklet and complete question 4 on the top of this page.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8E5A5-2389-2314-DE45-3EAADFED3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29481" y="990460"/>
            <a:ext cx="4785401" cy="44302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1780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E8E9-2850-D164-8556-990BD041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1EBF0F-8BE5-DE39-ADB1-49139896EF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55230" y="250243"/>
            <a:ext cx="6881540" cy="63707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ABF29B-3DDB-F2BD-B95D-A89E29DED5AD}"/>
                  </a:ext>
                </a:extLst>
              </p:cNvPr>
              <p:cNvSpPr txBox="1"/>
              <p:nvPr/>
            </p:nvSpPr>
            <p:spPr>
              <a:xfrm>
                <a:off x="7938052" y="2640495"/>
                <a:ext cx="972895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9−−1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4−2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ABF29B-3DDB-F2BD-B95D-A89E29DED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2640495"/>
                <a:ext cx="972895" cy="403316"/>
              </a:xfrm>
              <a:prstGeom prst="rect">
                <a:avLst/>
              </a:prstGeom>
              <a:blipFill>
                <a:blip r:embed="rId7"/>
                <a:stretch>
                  <a:fillRect l="-1282" t="-3030" r="-5128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DA2BA4-7633-30CA-21C3-43F3242D5C39}"/>
                  </a:ext>
                </a:extLst>
              </p:cNvPr>
              <p:cNvSpPr txBox="1"/>
              <p:nvPr/>
            </p:nvSpPr>
            <p:spPr>
              <a:xfrm>
                <a:off x="7938052" y="3130825"/>
                <a:ext cx="62382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DA2BA4-7633-30CA-21C3-43F3242D5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3130825"/>
                <a:ext cx="623824" cy="403316"/>
              </a:xfrm>
              <a:prstGeom prst="rect">
                <a:avLst/>
              </a:prstGeom>
              <a:blipFill>
                <a:blip r:embed="rId8"/>
                <a:stretch>
                  <a:fillRect l="-1961" t="-3030" r="-5882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CCA9EA-1E1D-0853-D3EE-303C03B74DC3}"/>
                  </a:ext>
                </a:extLst>
              </p:cNvPr>
              <p:cNvSpPr txBox="1"/>
              <p:nvPr/>
            </p:nvSpPr>
            <p:spPr>
              <a:xfrm>
                <a:off x="7938052" y="3653409"/>
                <a:ext cx="52443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CCA9EA-1E1D-0853-D3EE-303C03B74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3653409"/>
                <a:ext cx="524439" cy="215444"/>
              </a:xfrm>
              <a:prstGeom prst="rect">
                <a:avLst/>
              </a:prstGeom>
              <a:blipFill>
                <a:blip r:embed="rId9"/>
                <a:stretch>
                  <a:fillRect l="-2326" r="-9302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D3789E-5179-2A0C-68A5-855A2EBBB244}"/>
                  </a:ext>
                </a:extLst>
              </p:cNvPr>
              <p:cNvSpPr txBox="1"/>
              <p:nvPr/>
            </p:nvSpPr>
            <p:spPr>
              <a:xfrm>
                <a:off x="4770782" y="4701208"/>
                <a:ext cx="83824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2−8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4−1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D3789E-5179-2A0C-68A5-855A2EBBB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782" y="4701208"/>
                <a:ext cx="838243" cy="403316"/>
              </a:xfrm>
              <a:prstGeom prst="rect">
                <a:avLst/>
              </a:prstGeom>
              <a:blipFill>
                <a:blip r:embed="rId10"/>
                <a:stretch>
                  <a:fillRect l="-2985" t="-6250" r="-4478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C58CC7-FBAD-99F5-6138-8EFA40F55E44}"/>
                  </a:ext>
                </a:extLst>
              </p:cNvPr>
              <p:cNvSpPr txBox="1"/>
              <p:nvPr/>
            </p:nvSpPr>
            <p:spPr>
              <a:xfrm>
                <a:off x="4770782" y="5191538"/>
                <a:ext cx="65909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C58CC7-FBAD-99F5-6138-8EFA40F55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782" y="5191538"/>
                <a:ext cx="659091" cy="403316"/>
              </a:xfrm>
              <a:prstGeom prst="rect">
                <a:avLst/>
              </a:prstGeom>
              <a:blipFill>
                <a:blip r:embed="rId11"/>
                <a:stretch>
                  <a:fillRect l="-3774" t="-3030" r="-7547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7CB9BBA-E123-A25A-D643-CFD0F5EDB904}"/>
                  </a:ext>
                </a:extLst>
              </p:cNvPr>
              <p:cNvSpPr txBox="1"/>
              <p:nvPr/>
            </p:nvSpPr>
            <p:spPr>
              <a:xfrm>
                <a:off x="4770782" y="5714122"/>
                <a:ext cx="6590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7CB9BBA-E123-A25A-D643-CFD0F5EDB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782" y="5714122"/>
                <a:ext cx="659091" cy="215444"/>
              </a:xfrm>
              <a:prstGeom prst="rect">
                <a:avLst/>
              </a:prstGeom>
              <a:blipFill>
                <a:blip r:embed="rId12"/>
                <a:stretch>
                  <a:fillRect l="-3774"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E003A2-5313-2D13-3414-9112D3D459C7}"/>
                  </a:ext>
                </a:extLst>
              </p:cNvPr>
              <p:cNvSpPr txBox="1"/>
              <p:nvPr/>
            </p:nvSpPr>
            <p:spPr>
              <a:xfrm>
                <a:off x="7938052" y="4701208"/>
                <a:ext cx="838243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5−9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1−0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E003A2-5313-2D13-3414-9112D3D45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4701208"/>
                <a:ext cx="838243" cy="407676"/>
              </a:xfrm>
              <a:prstGeom prst="rect">
                <a:avLst/>
              </a:prstGeom>
              <a:blipFill>
                <a:blip r:embed="rId13"/>
                <a:stretch>
                  <a:fillRect l="-1471" t="-6061" r="-4412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86C2E5-9D40-143C-E7C8-F389711DABEC}"/>
                  </a:ext>
                </a:extLst>
              </p:cNvPr>
              <p:cNvSpPr txBox="1"/>
              <p:nvPr/>
            </p:nvSpPr>
            <p:spPr>
              <a:xfrm>
                <a:off x="7938052" y="5191538"/>
                <a:ext cx="659091" cy="402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86C2E5-9D40-143C-E7C8-F389711DA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5191538"/>
                <a:ext cx="659091" cy="402546"/>
              </a:xfrm>
              <a:prstGeom prst="rect">
                <a:avLst/>
              </a:prstGeom>
              <a:blipFill>
                <a:blip r:embed="rId14"/>
                <a:stretch>
                  <a:fillRect l="-1887" t="-3030" r="-7547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C0E979-7637-BBF4-0721-D2376D08426E}"/>
                  </a:ext>
                </a:extLst>
              </p:cNvPr>
              <p:cNvSpPr txBox="1"/>
              <p:nvPr/>
            </p:nvSpPr>
            <p:spPr>
              <a:xfrm>
                <a:off x="7938052" y="5714122"/>
                <a:ext cx="6590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C0E979-7637-BBF4-0721-D2376D084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052" y="5714122"/>
                <a:ext cx="659091" cy="215444"/>
              </a:xfrm>
              <a:prstGeom prst="rect">
                <a:avLst/>
              </a:prstGeom>
              <a:blipFill>
                <a:blip r:embed="rId15"/>
                <a:stretch>
                  <a:fillRect l="-1887" r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5296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BEBE-3BB9-00CF-A3A8-CED1EBFB0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0009AD-D4CF-4F80-4228-E900C9679764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0C0C156-D952-D997-D02B-B62BF27A8C93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10530F2-AE63-E0E8-B0BC-B23B28B1ADA9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6AEB037-DA16-D5E8-1D9B-0A6B29618014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7DE33E8-0EF2-ACF4-74C7-A806C9C8942E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315164-A466-2E86-4D52-B7CCB6BAF41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CA5295-FA06-576E-919E-1909B0E98F15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D5DA051-0F34-9763-3382-D85FDF4095F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9F7CAA6-C1C2-8D66-9AA5-98D0655A5E2C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33386CC-CD82-B468-D591-CBE59D1A9DF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372D9B3-1AA6-815E-847F-14E42689F848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B7CFAC6-93CD-4C90-16ED-98AD2552645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957143-3FD9-DF3A-56E2-FB4DB19030BE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C1068B1-89B0-DC9D-0256-2B456FB579D6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428AD6F-D51C-E5A8-2FE3-1B4EC792E24A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8798EF-7509-5AAC-F65F-810D0215E000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4F3698E-F538-B882-FEF2-864DD5039E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B6009E2-4C4F-E924-BE30-340BFEAD1F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4D9D5A4-6AA9-50FC-EF12-7BAF789591B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007C800-AA04-9407-25B8-98B60E06D7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0063FA-DFC6-44DA-55E7-46DC3E738E4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9E2B48C-1269-870A-1F60-D7E5C56D51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D4B351B-3870-026C-F86F-4395F847F7D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FD4B9FA-CD9E-892A-EEB1-92AB06E537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9A9AE8-F4E3-F802-230D-D04CB94DE3E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7E5C63A-0CAF-512F-CA9D-7684A49866A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1EADEE-44D1-E604-B762-66DBAD218A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1B9E842C-615B-2408-9908-9A1A861DBF16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BE202E6-0C30-36BE-7F91-E16727AFF4CD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AA6E0BB0-2DA4-1B15-3232-353B20BF2202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14BD01-3B2A-4078-472E-36DC24ECDD4E}"/>
              </a:ext>
            </a:extLst>
          </p:cNvPr>
          <p:cNvSpPr/>
          <p:nvPr/>
        </p:nvSpPr>
        <p:spPr>
          <a:xfrm rot="5400000">
            <a:off x="2990905" y="-2904155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B17E964-4FE0-3820-1D84-F1ABAC455CBE}"/>
                  </a:ext>
                </a:extLst>
              </p:cNvPr>
              <p:cNvSpPr txBox="1"/>
              <p:nvPr/>
            </p:nvSpPr>
            <p:spPr>
              <a:xfrm>
                <a:off x="6822169" y="201198"/>
                <a:ext cx="4877488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Imagine we had a line passing through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(3,2)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The line has a gradient of 2.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Can you find any other coordinates it will go through?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Click on the other coordinates it will pass through.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B17E964-4FE0-3820-1D84-F1ABAC45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169" y="201198"/>
                <a:ext cx="4877488" cy="4401205"/>
              </a:xfrm>
              <a:prstGeom prst="rect">
                <a:avLst/>
              </a:prstGeom>
              <a:blipFill>
                <a:blip r:embed="rId7"/>
                <a:stretch>
                  <a:fillRect l="-2597" t="-1437" r="-2338" b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84268491-7788-379D-B681-C2683DAF8098}"/>
              </a:ext>
            </a:extLst>
          </p:cNvPr>
          <p:cNvSpPr/>
          <p:nvPr/>
        </p:nvSpPr>
        <p:spPr>
          <a:xfrm rot="16200000" flipV="1">
            <a:off x="2778535" y="2782685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1A9062-6497-C99F-A998-5D9BB9406AE3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ross 1">
            <a:extLst>
              <a:ext uri="{FF2B5EF4-FFF2-40B4-BE49-F238E27FC236}">
                <a16:creationId xmlns:a16="http://schemas.microsoft.com/office/drawing/2014/main" id="{2CE7BAE1-2D4C-6598-6F28-8D8E5667D260}"/>
              </a:ext>
            </a:extLst>
          </p:cNvPr>
          <p:cNvSpPr/>
          <p:nvPr/>
        </p:nvSpPr>
        <p:spPr>
          <a:xfrm rot="18928930">
            <a:off x="3713489" y="3499785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7620CE-F51E-E0E8-AD86-A757952D2E56}"/>
              </a:ext>
            </a:extLst>
          </p:cNvPr>
          <p:cNvSpPr/>
          <p:nvPr/>
        </p:nvSpPr>
        <p:spPr>
          <a:xfrm>
            <a:off x="281290" y="449036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E15816-96CD-A2FB-D262-1DF91012822D}"/>
                  </a:ext>
                </a:extLst>
              </p:cNvPr>
              <p:cNvSpPr txBox="1"/>
              <p:nvPr/>
            </p:nvSpPr>
            <p:spPr>
              <a:xfrm>
                <a:off x="4116010" y="3737241"/>
                <a:ext cx="706644" cy="3693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(3,2)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E15816-96CD-A2FB-D262-1DF910128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010" y="3737241"/>
                <a:ext cx="706644" cy="369332"/>
              </a:xfrm>
              <a:prstGeom prst="rect">
                <a:avLst/>
              </a:prstGeom>
              <a:blipFill>
                <a:blip r:embed="rId8"/>
                <a:stretch>
                  <a:fillRect l="-1786" r="-1786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07302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57707-9A07-75D7-5C3B-382BE86E6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FB98672-2245-6D2D-7217-B09F361BE0A7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A299A-728A-EFCC-C8E5-0AC24DF4698C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96B6691-80D7-6612-828A-88ECEFD9C673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8DEAC86-243F-BC64-938A-A67593ED8D7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76E4BB-888E-BAD8-C661-5AAD90262352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3160F1-05E0-7318-F433-9C3112B0F097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BDBB2D5-4320-0AAE-02C1-E44872DB7B2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078333D-03CD-5E3D-E8B5-272461B69F8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3866894-A328-A2F4-41EE-80E9186375E5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8F6F3AD-B1D0-EEB4-E22A-5436F6694F1E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85ED9A-46C1-6E22-49FA-31A184003E1D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C1C1BC-4D6B-8CA6-4F93-837E332AD4E0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A5E6D9A-3052-3F9B-988F-9FDFD67FAA0A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A296428-9A2F-53F8-25AF-0C3DDCD9394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2E6B26-5FC9-A327-C67A-3F30D7AC7A01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B48BF4D-AC17-E88B-B3BA-A4D2993046A5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A87137-D223-4A44-6593-F199636764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75CA314-0880-89F6-AFD5-AB16E3B9DF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C659FCE-4A14-B2EC-0D2E-A71DB0C50A8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CDBF619-F205-C1D4-B133-9FFF06119B5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9EB8451-FC88-896A-6D29-87559745B4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7CF0B5-EDBD-9DA7-D8E9-BC25654C7D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6833A9-79B2-DCF3-2B80-8188D122DA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5693810-B9EA-7DBD-538D-A570D96ED9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4AB3AA-21F1-F6C5-A360-7003965225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58B473E-A22F-A447-41DC-0AD3F2FA600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0EA043E-5124-2C09-26A4-F0EFFDEA07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91C3718E-9C3D-EFE1-1686-A87E5FFF8975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4D12305-DFB8-2A9E-9B62-4FEA946D8BAE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F1FD1E18-8982-F76B-A997-5168E3C63BE0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D39DCB-9300-EEF7-2484-8FE757D09740}"/>
              </a:ext>
            </a:extLst>
          </p:cNvPr>
          <p:cNvSpPr/>
          <p:nvPr/>
        </p:nvSpPr>
        <p:spPr>
          <a:xfrm rot="5400000">
            <a:off x="2990905" y="-2904155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1EA3C51-9986-4203-3CE4-2DFAD6A8EA4C}"/>
                  </a:ext>
                </a:extLst>
              </p:cNvPr>
              <p:cNvSpPr txBox="1"/>
              <p:nvPr/>
            </p:nvSpPr>
            <p:spPr>
              <a:xfrm>
                <a:off x="6822169" y="201198"/>
                <a:ext cx="4877488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Imagine we had a line passing through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(−1,3)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The line has a gradient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Can you find any other coordinates it will go through?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Click on the other coordinates it will pass through.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1EA3C51-9986-4203-3CE4-2DFAD6A8E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169" y="201198"/>
                <a:ext cx="4877488" cy="4401205"/>
              </a:xfrm>
              <a:prstGeom prst="rect">
                <a:avLst/>
              </a:prstGeom>
              <a:blipFill>
                <a:blip r:embed="rId5"/>
                <a:stretch>
                  <a:fillRect l="-2597" t="-1437" r="-2338" b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E2C02524-29E8-A48E-ED78-EA7CB9275180}"/>
              </a:ext>
            </a:extLst>
          </p:cNvPr>
          <p:cNvSpPr/>
          <p:nvPr/>
        </p:nvSpPr>
        <p:spPr>
          <a:xfrm rot="16200000" flipV="1">
            <a:off x="2778535" y="2782685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1363304-4E8C-5960-D9D3-B5D7191A663D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ross 1">
            <a:extLst>
              <a:ext uri="{FF2B5EF4-FFF2-40B4-BE49-F238E27FC236}">
                <a16:creationId xmlns:a16="http://schemas.microsoft.com/office/drawing/2014/main" id="{9B279050-41FD-7A39-A0B6-8C7DE54ABB39}"/>
              </a:ext>
            </a:extLst>
          </p:cNvPr>
          <p:cNvSpPr/>
          <p:nvPr/>
        </p:nvSpPr>
        <p:spPr>
          <a:xfrm rot="18928930">
            <a:off x="1850998" y="302663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28422E-B4C6-C22D-3CE7-F3D3E01B0C54}"/>
              </a:ext>
            </a:extLst>
          </p:cNvPr>
          <p:cNvSpPr/>
          <p:nvPr/>
        </p:nvSpPr>
        <p:spPr>
          <a:xfrm>
            <a:off x="281290" y="449036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C75C546-03DC-1A9A-AEC8-96D30CB6BE2F}"/>
                  </a:ext>
                </a:extLst>
              </p:cNvPr>
              <p:cNvSpPr txBox="1"/>
              <p:nvPr/>
            </p:nvSpPr>
            <p:spPr>
              <a:xfrm>
                <a:off x="1118625" y="3285555"/>
                <a:ext cx="706644" cy="3693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(−1,3)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C75C546-03DC-1A9A-AEC8-96D30CB6B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625" y="3285555"/>
                <a:ext cx="706644" cy="369332"/>
              </a:xfrm>
              <a:prstGeom prst="rect">
                <a:avLst/>
              </a:prstGeom>
              <a:blipFill>
                <a:blip r:embed="rId6"/>
                <a:stretch>
                  <a:fillRect l="-3571" r="-2321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3F64CF26-36D7-3A06-A5D8-323ACD4A9A20}"/>
              </a:ext>
            </a:extLst>
          </p:cNvPr>
          <p:cNvSpPr/>
          <p:nvPr/>
        </p:nvSpPr>
        <p:spPr>
          <a:xfrm>
            <a:off x="1254586" y="2439318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683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7E8C-81DD-0A42-2CF8-B9AD20620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33BF55C-7199-ED96-60C0-C7E1CE847896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D5581DE4-98D2-CA76-BA47-942AAB3C9521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E576322-CB72-307B-0AA8-987F035396C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8522241-8D4B-D969-505C-DD116D01F27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BD1FCB-2A5C-C25D-5F03-59242E9532D6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246E7BF-CED9-5C18-6322-C014D297D5D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8D5846-5957-842A-1FC8-234D1626DFA8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4DE6EE-A506-D3E1-C7BE-578300CE0773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C547C9-812E-BE83-3824-C7AB09ACCCC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047414C-2CC7-2D13-F247-84D1B36DEEB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CDA42B7-FD02-6972-F7AF-73FA531BBF0E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E6B37EC-E699-95E6-9447-724A5099A0C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367FF8-42A6-AF20-B747-4DF4546B58BF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462349-0F2F-51F0-665D-F011C9167DC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A61B48F-0292-5293-1D86-216AC6A36DAB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BD1A9A-B9EF-CAC7-509F-E975E44FF969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EECE02E-42D0-5A08-BDAC-3160EE8DFC1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CCF3B76-77E6-B5A9-BDA9-7D6E62974C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9ACB5D-6741-38BB-1A2A-5B8E9BAE517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8FDF74-D403-A9BB-B950-D3A3172118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8C3F0D0-CA62-02EB-ED8B-1A7AE203DA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3832A8A-441B-5EA4-8349-CF9C679ED63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44E753-B5B3-5E0C-ACB4-DA638CE198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B4E7E5F-83BF-4D6E-35A0-941C6A7E6A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854D68C-5272-45C4-BC0C-C772F4F81E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8F7D2FD-54A9-EE22-6F0E-FB3DA6F9D0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6A3191C-BC61-F9BA-6587-D162B57881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3A5AD7DB-2437-3684-9E78-C444A7C27DF0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A2E9C84-AB4D-9932-8FCD-AB39A0578AF6}"/>
              </a:ext>
            </a:extLst>
          </p:cNvPr>
          <p:cNvCxnSpPr>
            <a:cxnSpLocks/>
          </p:cNvCxnSpPr>
          <p:nvPr/>
        </p:nvCxnSpPr>
        <p:spPr>
          <a:xfrm flipV="1">
            <a:off x="247564" y="1553808"/>
            <a:ext cx="6647115" cy="33083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7A351D9-9770-03AF-42A3-E5AD5F9B28D2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A985E14B-E932-7B25-0D2A-FFF0C55A6F06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952510-0966-D019-9964-09284E920CF6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2FB90E2-7EE9-1AE1-433A-6F7F8DB62FC3}"/>
              </a:ext>
            </a:extLst>
          </p:cNvPr>
          <p:cNvSpPr txBox="1"/>
          <p:nvPr/>
        </p:nvSpPr>
        <p:spPr>
          <a:xfrm>
            <a:off x="6894679" y="246522"/>
            <a:ext cx="2428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One last thing!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1ABB13A-0BD8-4455-D769-D9992011D4BA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507262F-6B19-9E39-2F17-A9A49DB25759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1E4D97-8DA1-E5AE-9D93-23951ED5CA4F}"/>
              </a:ext>
            </a:extLst>
          </p:cNvPr>
          <p:cNvSpPr txBox="1"/>
          <p:nvPr/>
        </p:nvSpPr>
        <p:spPr>
          <a:xfrm>
            <a:off x="6961875" y="839665"/>
            <a:ext cx="5306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Look at this line. It’s gradient is interesting.</a:t>
            </a:r>
          </a:p>
        </p:txBody>
      </p:sp>
      <p:sp>
        <p:nvSpPr>
          <p:cNvPr id="40" name="Plus 39">
            <a:extLst>
              <a:ext uri="{FF2B5EF4-FFF2-40B4-BE49-F238E27FC236}">
                <a16:creationId xmlns:a16="http://schemas.microsoft.com/office/drawing/2014/main" id="{31EA7440-9129-2BDF-B7DC-0BF2EEF3A223}"/>
              </a:ext>
            </a:extLst>
          </p:cNvPr>
          <p:cNvSpPr/>
          <p:nvPr/>
        </p:nvSpPr>
        <p:spPr>
          <a:xfrm rot="18949288">
            <a:off x="5958817" y="160905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E2CB0E0C-B28F-4715-B01B-6E5581EEE17E}"/>
              </a:ext>
            </a:extLst>
          </p:cNvPr>
          <p:cNvSpPr/>
          <p:nvPr/>
        </p:nvSpPr>
        <p:spPr>
          <a:xfrm rot="18949288">
            <a:off x="3175598" y="299848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FDD106-A9D1-5D31-E723-856ED3C0719C}"/>
              </a:ext>
            </a:extLst>
          </p:cNvPr>
          <p:cNvSpPr txBox="1"/>
          <p:nvPr/>
        </p:nvSpPr>
        <p:spPr>
          <a:xfrm>
            <a:off x="6961875" y="1822982"/>
            <a:ext cx="46769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Write down on the MWB what you think the gradient of this line is.</a:t>
            </a:r>
          </a:p>
          <a:p>
            <a:r>
              <a:rPr 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3D4A405-5A84-4266-82A1-15CA9ADA1DA7}"/>
                  </a:ext>
                </a:extLst>
              </p:cNvPr>
              <p:cNvSpPr txBox="1"/>
              <p:nvPr/>
            </p:nvSpPr>
            <p:spPr>
              <a:xfrm>
                <a:off x="8537837" y="2968836"/>
                <a:ext cx="167872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4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3D4A405-5A84-4266-82A1-15CA9ADA1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837" y="2968836"/>
                <a:ext cx="1678728" cy="738664"/>
              </a:xfrm>
              <a:prstGeom prst="rect">
                <a:avLst/>
              </a:prstGeom>
              <a:blipFill>
                <a:blip r:embed="rId6"/>
                <a:stretch>
                  <a:fillRect l="-4511" t="-8475" r="-8271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2" descr="Mini white boards online">
            <a:extLst>
              <a:ext uri="{FF2B5EF4-FFF2-40B4-BE49-F238E27FC236}">
                <a16:creationId xmlns:a16="http://schemas.microsoft.com/office/drawing/2014/main" id="{94DB9CE9-1995-DC49-8B19-ED5CBF505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902" y="5392284"/>
            <a:ext cx="2312745" cy="12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759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ACB02-DDDF-F396-312D-86CCD11D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6AD9F32-B22F-C2CE-B91B-EFCB5C990301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D057D14-B13F-105B-C8A5-026124043ABB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E1E2331-FF54-42B5-E79B-0798B3304EF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46C1BA6-613C-55CD-D572-35BDAEEEF983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A9610F-8A79-3CB6-71DA-ABFEB49495DB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F60ADC-D71B-876C-A71A-4CE69B5815C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0AF2F6-21A9-654B-5BF3-377FF34CF2E4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97355C5-B08C-DA28-1E58-B07015BE2C37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235530-7407-7C2B-AB2C-37D743FA0478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527092D-3511-B4A7-83F6-D9D0DA35076D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F6831A0-380E-D47A-5C20-A4C8F64C6685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C3919F-2AEA-62F5-B02E-C3142C180003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13C27E-B69C-D830-7B59-DE1A675D4BC5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AC5456C-B20C-4FE0-4520-0B3A9D7A092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EA855B-8504-F6E6-1E00-4968130A749A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B2A122-C403-1AC5-4DA2-1F8E3CB71412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7A70A8-F745-2FC8-C9BC-3DB08C445F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E90983-1E79-CA32-5A72-3FAAA7A3EB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3310A51-EACA-BF43-1CB4-C5B12A3B6F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859D966-CCA9-AFAD-17BA-F807326CD1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E66BB0-411F-0A77-3C8D-EC5E3609D1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BB96FF9-70EF-F6BD-902F-445535512C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FE5B7E5-7E9B-9EC2-7E70-D587F4F4CD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4E1274-F19E-E54A-2E21-5712996497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742D941-0F07-C183-CF58-515B31A862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6B24D23-CBA0-A9F4-495B-AB66BA8C00B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89EBDC9-2278-D562-8C18-4841ED6ED68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EDB1C237-F1BE-524A-28EE-BE6F3C614F22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EF1CD6B-0AA7-CB9D-DDA8-021E288C76D1}"/>
              </a:ext>
            </a:extLst>
          </p:cNvPr>
          <p:cNvCxnSpPr>
            <a:cxnSpLocks/>
          </p:cNvCxnSpPr>
          <p:nvPr/>
        </p:nvCxnSpPr>
        <p:spPr>
          <a:xfrm flipV="1">
            <a:off x="247564" y="1553808"/>
            <a:ext cx="6647115" cy="33083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E5B64B2-B1E4-06E5-11C7-0657CDEF1E63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D216799C-2E62-9D6C-32B8-6273EE949244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8BDE2F-3937-5B6D-9E4D-A05377C5B514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A53C3A-C114-46B5-F9D3-320DDE6AA737}"/>
              </a:ext>
            </a:extLst>
          </p:cNvPr>
          <p:cNvSpPr/>
          <p:nvPr/>
        </p:nvSpPr>
        <p:spPr>
          <a:xfrm rot="16200000" flipV="1">
            <a:off x="3113171" y="25541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9D2AA2D-0F32-E877-167B-A63510546AD2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lus 39">
            <a:extLst>
              <a:ext uri="{FF2B5EF4-FFF2-40B4-BE49-F238E27FC236}">
                <a16:creationId xmlns:a16="http://schemas.microsoft.com/office/drawing/2014/main" id="{8B2E3509-15B6-098B-7E69-32CB54E10277}"/>
              </a:ext>
            </a:extLst>
          </p:cNvPr>
          <p:cNvSpPr/>
          <p:nvPr/>
        </p:nvSpPr>
        <p:spPr>
          <a:xfrm rot="18949288">
            <a:off x="5958817" y="160905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D794D534-BC68-4C0A-64FC-0017963BDF8C}"/>
              </a:ext>
            </a:extLst>
          </p:cNvPr>
          <p:cNvSpPr/>
          <p:nvPr/>
        </p:nvSpPr>
        <p:spPr>
          <a:xfrm rot="18949288">
            <a:off x="3175598" y="299848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8B58597-F9A9-7A8A-1FCB-9B470F1F4A65}"/>
                  </a:ext>
                </a:extLst>
              </p:cNvPr>
              <p:cNvSpPr txBox="1"/>
              <p:nvPr/>
            </p:nvSpPr>
            <p:spPr>
              <a:xfrm>
                <a:off x="8537837" y="549486"/>
                <a:ext cx="167872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4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8B58597-F9A9-7A8A-1FCB-9B470F1F4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837" y="549486"/>
                <a:ext cx="1678728" cy="738664"/>
              </a:xfrm>
              <a:prstGeom prst="rect">
                <a:avLst/>
              </a:prstGeom>
              <a:blipFill>
                <a:blip r:embed="rId2"/>
                <a:stretch>
                  <a:fillRect l="-4511" t="-8475" r="-8271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02504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ECFEA-8F14-AA53-61BE-7D1D62A92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58099A-5211-8502-E344-A98B871B5821}"/>
              </a:ext>
            </a:extLst>
          </p:cNvPr>
          <p:cNvGrpSpPr/>
          <p:nvPr/>
        </p:nvGrpSpPr>
        <p:grpSpPr>
          <a:xfrm>
            <a:off x="1368552" y="1781555"/>
            <a:ext cx="3294888" cy="3294889"/>
            <a:chOff x="1039368" y="1569718"/>
            <a:chExt cx="3294888" cy="3294889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40FB870-D299-E204-069C-9B2D7C888AFE}"/>
                </a:ext>
              </a:extLst>
            </p:cNvPr>
            <p:cNvGrpSpPr/>
            <p:nvPr/>
          </p:nvGrpSpPr>
          <p:grpSpPr>
            <a:xfrm>
              <a:off x="1042416" y="1569718"/>
              <a:ext cx="3291840" cy="3294889"/>
              <a:chOff x="1042416" y="1316736"/>
              <a:chExt cx="3291840" cy="3547872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AD99C288-F340-A694-3597-F97F352B60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41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10C445E-DB19-E851-1C67-6ACF3484D7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69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82E973B4-6963-3A22-12E9-F4B11629C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697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1AB3CD57-55DF-4C73-6F82-3641B70F06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425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B115B22-BD74-19BD-9430-665374A5C3AD}"/>
                </a:ext>
              </a:extLst>
            </p:cNvPr>
            <p:cNvGrpSpPr/>
            <p:nvPr/>
          </p:nvGrpSpPr>
          <p:grpSpPr>
            <a:xfrm rot="5400000">
              <a:off x="1040892" y="1568196"/>
              <a:ext cx="3291840" cy="3294887"/>
              <a:chOff x="1042416" y="1316736"/>
              <a:chExt cx="3291840" cy="3547872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994D98A-736C-8396-FB69-4F0DDE6932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41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3081CA02-4075-74D6-39A9-3FA05FC284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69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2268E5F0-9EDD-865F-5242-6CA4948373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697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7C4C994-F05B-AF71-9E98-9672F3C912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425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E82D442-3936-3848-F317-39A831028D3D}"/>
              </a:ext>
            </a:extLst>
          </p:cNvPr>
          <p:cNvCxnSpPr>
            <a:cxnSpLocks/>
          </p:cNvCxnSpPr>
          <p:nvPr/>
        </p:nvCxnSpPr>
        <p:spPr>
          <a:xfrm flipH="1" flipV="1">
            <a:off x="1368552" y="2331720"/>
            <a:ext cx="3294888" cy="16413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24EB11A-EB8A-D8AA-550A-6863C97E2528}"/>
                  </a:ext>
                </a:extLst>
              </p:cNvPr>
              <p:cNvSpPr txBox="1"/>
              <p:nvPr/>
            </p:nvSpPr>
            <p:spPr>
              <a:xfrm>
                <a:off x="5443442" y="3013500"/>
                <a:ext cx="1443344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24EB11A-EB8A-D8AA-550A-6863C97E2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442" y="3013500"/>
                <a:ext cx="1443344" cy="830997"/>
              </a:xfrm>
              <a:prstGeom prst="rect">
                <a:avLst/>
              </a:prstGeom>
              <a:blipFill>
                <a:blip r:embed="rId2"/>
                <a:stretch>
                  <a:fillRect l="-6087" r="-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Plus 128">
            <a:extLst>
              <a:ext uri="{FF2B5EF4-FFF2-40B4-BE49-F238E27FC236}">
                <a16:creationId xmlns:a16="http://schemas.microsoft.com/office/drawing/2014/main" id="{72BBCDEF-845D-1EFD-47A8-E60DDD50EA48}"/>
              </a:ext>
            </a:extLst>
          </p:cNvPr>
          <p:cNvSpPr/>
          <p:nvPr/>
        </p:nvSpPr>
        <p:spPr>
          <a:xfrm rot="18949288">
            <a:off x="2190747" y="2600703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0" name="Plus 129">
            <a:extLst>
              <a:ext uri="{FF2B5EF4-FFF2-40B4-BE49-F238E27FC236}">
                <a16:creationId xmlns:a16="http://schemas.microsoft.com/office/drawing/2014/main" id="{A7F96EB3-88CF-279B-9C08-05527302DAD8}"/>
              </a:ext>
            </a:extLst>
          </p:cNvPr>
          <p:cNvSpPr/>
          <p:nvPr/>
        </p:nvSpPr>
        <p:spPr>
          <a:xfrm rot="18949288">
            <a:off x="4396402" y="3694937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746240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477C1-E602-91DB-3CE4-88788FF69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B020DD-F149-A169-C06A-FBD2BA6776D1}"/>
              </a:ext>
            </a:extLst>
          </p:cNvPr>
          <p:cNvGrpSpPr/>
          <p:nvPr/>
        </p:nvGrpSpPr>
        <p:grpSpPr>
          <a:xfrm>
            <a:off x="1368552" y="1781555"/>
            <a:ext cx="3294888" cy="3294889"/>
            <a:chOff x="1039368" y="1569718"/>
            <a:chExt cx="3294888" cy="3294889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5E31764-2905-2B35-D8AD-E608BACE044C}"/>
                </a:ext>
              </a:extLst>
            </p:cNvPr>
            <p:cNvGrpSpPr/>
            <p:nvPr/>
          </p:nvGrpSpPr>
          <p:grpSpPr>
            <a:xfrm>
              <a:off x="1042416" y="1569718"/>
              <a:ext cx="3291840" cy="3294889"/>
              <a:chOff x="1042416" y="1316736"/>
              <a:chExt cx="3291840" cy="3547872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4D526BAE-300B-32D8-83D6-0242D42DF8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41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F61953E-57C5-7517-1758-B3ACF19F1B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69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473633A-21E2-F899-55A9-791784B7AA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697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83A14E8B-088C-B4E8-3C1B-519B3E692C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425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36C4B91-4C81-8178-6D0A-A3A383BAED41}"/>
                </a:ext>
              </a:extLst>
            </p:cNvPr>
            <p:cNvGrpSpPr/>
            <p:nvPr/>
          </p:nvGrpSpPr>
          <p:grpSpPr>
            <a:xfrm rot="5400000">
              <a:off x="1040892" y="1568196"/>
              <a:ext cx="3291840" cy="3294887"/>
              <a:chOff x="1042416" y="1316736"/>
              <a:chExt cx="3291840" cy="3547872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16CF8AA-8443-DD2C-2E94-A1AD710227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41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ACC9BA4-1B58-C992-05BF-960437E763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69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0A42687-A9FE-EDC5-C715-283C397DCD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697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945252C-E659-73F1-8026-F9F2C9974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4256" y="1316736"/>
                <a:ext cx="0" cy="35478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A85CD0A-7782-F3CE-EF35-5F4E0EA3466A}"/>
              </a:ext>
            </a:extLst>
          </p:cNvPr>
          <p:cNvCxnSpPr>
            <a:cxnSpLocks/>
          </p:cNvCxnSpPr>
          <p:nvPr/>
        </p:nvCxnSpPr>
        <p:spPr>
          <a:xfrm flipH="1">
            <a:off x="1368552" y="1793333"/>
            <a:ext cx="2197608" cy="3280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EDAB6AB0-7909-D504-CEF5-3770BE4C48A5}"/>
                  </a:ext>
                </a:extLst>
              </p:cNvPr>
              <p:cNvSpPr txBox="1"/>
              <p:nvPr/>
            </p:nvSpPr>
            <p:spPr>
              <a:xfrm>
                <a:off x="4959951" y="2501020"/>
                <a:ext cx="2272097" cy="1627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EDAB6AB0-7909-D504-CEF5-3770BE4C4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51" y="2501020"/>
                <a:ext cx="2272097" cy="1627497"/>
              </a:xfrm>
              <a:prstGeom prst="rect">
                <a:avLst/>
              </a:prstGeom>
              <a:blipFill>
                <a:blip r:embed="rId4"/>
                <a:stretch>
                  <a:fillRect l="-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Plus 128">
            <a:extLst>
              <a:ext uri="{FF2B5EF4-FFF2-40B4-BE49-F238E27FC236}">
                <a16:creationId xmlns:a16="http://schemas.microsoft.com/office/drawing/2014/main" id="{65987059-99AE-6B20-A881-BEBD37C0558F}"/>
              </a:ext>
            </a:extLst>
          </p:cNvPr>
          <p:cNvSpPr/>
          <p:nvPr/>
        </p:nvSpPr>
        <p:spPr>
          <a:xfrm rot="18949288">
            <a:off x="1079324" y="4827126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0" name="Plus 129">
            <a:extLst>
              <a:ext uri="{FF2B5EF4-FFF2-40B4-BE49-F238E27FC236}">
                <a16:creationId xmlns:a16="http://schemas.microsoft.com/office/drawing/2014/main" id="{D31051DA-3AD2-BA5A-E9E9-92485C106B07}"/>
              </a:ext>
            </a:extLst>
          </p:cNvPr>
          <p:cNvSpPr/>
          <p:nvPr/>
        </p:nvSpPr>
        <p:spPr>
          <a:xfrm rot="18949288">
            <a:off x="3279150" y="1541316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749882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7A22F4-B970-28F4-0E5F-DE0BD6B0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75" y="177800"/>
            <a:ext cx="6502400" cy="650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473B98-D1DC-A971-6056-2783BC071479}"/>
              </a:ext>
            </a:extLst>
          </p:cNvPr>
          <p:cNvSpPr txBox="1"/>
          <p:nvPr/>
        </p:nvSpPr>
        <p:spPr>
          <a:xfrm>
            <a:off x="6848484" y="467509"/>
            <a:ext cx="5175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 may now work on the sudoku puzzles until the end of the lesson. </a:t>
            </a:r>
          </a:p>
          <a:p>
            <a:endParaRPr lang="en-US" sz="2800" dirty="0"/>
          </a:p>
          <a:p>
            <a:r>
              <a:rPr lang="en-US" sz="2800" dirty="0"/>
              <a:t>Please </a:t>
            </a:r>
            <a:r>
              <a:rPr lang="en-US" sz="2800" b="1" i="1" dirty="0">
                <a:solidFill>
                  <a:srgbClr val="FF0000"/>
                </a:solidFill>
              </a:rPr>
              <a:t>do not </a:t>
            </a:r>
            <a:r>
              <a:rPr lang="en-US" sz="2800" dirty="0"/>
              <a:t>begin lesson 3. </a:t>
            </a:r>
          </a:p>
        </p:txBody>
      </p:sp>
    </p:spTree>
    <p:extLst>
      <p:ext uri="{BB962C8B-B14F-4D97-AF65-F5344CB8AC3E}">
        <p14:creationId xmlns:p14="http://schemas.microsoft.com/office/powerpoint/2010/main" val="254098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2755</Words>
  <Application>Microsoft Macintosh PowerPoint</Application>
  <PresentationFormat>Widescreen</PresentationFormat>
  <Paragraphs>788</Paragraphs>
  <Slides>97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3" baseType="lpstr">
      <vt:lpstr>Aptos</vt:lpstr>
      <vt:lpstr>Aptos Display</vt:lpstr>
      <vt:lpstr>Arial</vt:lpstr>
      <vt:lpstr>Cambria Math</vt:lpstr>
      <vt:lpstr>Dreaming Outloud Pro</vt:lpstr>
      <vt:lpstr>Office Theme</vt:lpstr>
      <vt:lpstr>Lesson 2: Gradients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6 in your booklet and complete the questions on this page.   You must complete all questions and check your answers before continuing.   </vt:lpstr>
      <vt:lpstr>PowerPoint Presentation</vt:lpstr>
      <vt:lpstr>Turn to page 7 in your booklet and complete the questions on this page.   You must complete all questions and check your answers before continuing.   </vt:lpstr>
      <vt:lpstr>PowerPoint Presentation</vt:lpstr>
      <vt:lpstr>Turn to page 8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9 in your booklet and complete question 3 on the top of this page.   Do not do question 4 yet.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9 in your booklet and complete question 4 on the top of this page.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McLoughlin</dc:creator>
  <cp:lastModifiedBy>David McLoughlin</cp:lastModifiedBy>
  <cp:revision>5</cp:revision>
  <dcterms:created xsi:type="dcterms:W3CDTF">2025-07-02T07:06:36Z</dcterms:created>
  <dcterms:modified xsi:type="dcterms:W3CDTF">2025-09-02T15:52:51Z</dcterms:modified>
</cp:coreProperties>
</file>