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710.xml" ContentType="application/vnd.openxmlformats-officedocument.presentationml.slide+xml"/>
  <Override PartName="/ppt/slides/slide1090.xml" ContentType="application/vnd.openxmlformats-officedocument.presentationml.slide+xml"/>
  <Override PartName="/ppt/slides/slide1120.xml" ContentType="application/vnd.openxmlformats-officedocument.presentationml.slide+xml"/>
  <Override PartName="/ppt/slides/slide1130.xml" ContentType="application/vnd.openxmlformats-officedocument.presentationml.slide+xml"/>
  <Override PartName="/ppt/slides/slide570.xml" ContentType="application/vnd.openxmlformats-officedocument.presentationml.slide+xml"/>
  <Override PartName="/ppt/slides/slide720.xml" ContentType="application/vnd.openxmlformats-officedocument.presentationml.slide+xml"/>
  <Override PartName="/ppt/slides/slide730.xml" ContentType="application/vnd.openxmlformats-officedocument.presentationml.slide+xml"/>
  <Override PartName="/ppt/slideLayouts/slideLayout21.xml" ContentType="application/vnd.openxmlformats-officedocument.presentationml.slideLayout+xml"/>
  <Override PartName="/ppt/slides/slide690.xml" ContentType="application/vnd.openxmlformats-officedocument.presentationml.slide+xml"/>
  <Override PartName="/ppt/slides/slide1110.xml" ContentType="application/vnd.openxmlformats-officedocument.presentationml.slide+xml"/>
  <Override PartName="/ppt/notesSlides/notesSlide74.xml" ContentType="application/vnd.openxmlformats-officedocument.presentationml.notesSlide+xml"/>
  <Override PartName="/ppt/slideLayouts/slideLayout20.xml" ContentType="application/vnd.openxmlformats-officedocument.presentationml.slideLayout+xml"/>
  <Override PartName="/ppt/slides/slide1140.xml" ContentType="application/vnd.openxmlformats-officedocument.presentationml.slide+xml"/>
  <Override PartName="/ppt/slides/slide1100.xml" ContentType="application/vnd.openxmlformats-officedocument.presentationml.slide+xml"/>
  <Override PartName="/ppt/slides/slide1150.xml" ContentType="application/vnd.openxmlformats-officedocument.presentationml.slide+xml"/>
  <Override PartName="/ppt/notesSlides/notesSlide130.xml" ContentType="application/vnd.openxmlformats-officedocument.presentationml.notesSlide+xml"/>
  <Override PartName="/ppt/slides/slide740.xml" ContentType="application/vnd.openxmlformats-officedocument.presentationml.slide+xml"/>
  <Override PartName="/ppt/slides/slide750.xml" ContentType="application/vnd.openxmlformats-officedocument.presentationml.slide+xml"/>
  <Override PartName="/ppt/slideMasters/slideMaster11.xml" ContentType="application/vnd.openxmlformats-officedocument.presentationml.slideMaster+xml"/>
  <Override PartName="/ppt/notesMasters/notesMaster10.xml" ContentType="application/vnd.openxmlformats-officedocument.presentationml.notesMaster+xml"/>
  <Override PartName="/ppt/slideMasters/slideMaster10.xml" ContentType="application/vnd.openxmlformats-officedocument.presentationml.slideMaster+xml"/>
  <Override PartName="/ppt/notesSlides/notesSlide75.xml" ContentType="application/vnd.openxmlformats-officedocument.presentationml.notesSlide+xml"/>
  <Override PartName="/ppt/slides/slide1160.xml" ContentType="application/vnd.openxmlformats-officedocument.presentationml.slide+xml"/>
  <Override PartName="/ppt/slides/slide1030.xml" ContentType="application/vnd.openxmlformats-officedocument.presentationml.slide+xml"/>
  <Override PartName="/ppt/slides/slide1170.xml" ContentType="application/vnd.openxmlformats-officedocument.presentationml.slide+xml"/>
  <Override PartName="/ppt/notesSlides/notesSlide76.xml" ContentType="application/vnd.openxmlformats-officedocument.presentationml.notesSlide+xml"/>
  <Override PartName="/ppt/notesMasters/notesMaster11.xml" ContentType="application/vnd.openxmlformats-officedocument.presentationml.notesMaster+xml"/>
  <Override PartName="/ppt/slides/slide760.xml" ContentType="application/vnd.openxmlformats-officedocument.presentationml.slide+xml"/>
  <Override PartName="/ppt/notesSlides/notesSlide180.xml" ContentType="application/vnd.openxmlformats-officedocument.presentationml.notesSlide+xml"/>
  <Override PartName="/ppt/notesSlides/notesSlide190.xml" ContentType="application/vnd.openxmlformats-officedocument.presentationml.notesSlide+xml"/>
  <Override PartName="/ppt/slides/slide770.xml" ContentType="application/vnd.openxmlformats-officedocument.presentationml.slide+xml"/>
  <Override PartName="/ppt/slideLayouts/slideLayout81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1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20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90.xml" ContentType="application/vnd.openxmlformats-officedocument.presentationml.slideLayout+xml"/>
  <Override PartName="/ppt/notesSlides/notesSlide77.xml" ContentType="application/vnd.openxmlformats-officedocument.presentationml.notesSlide+xml"/>
  <Override PartName="/ppt/theme/theme21.xml" ContentType="application/vnd.openxmlformats-officedocument.theme+xml"/>
  <Override PartName="/ppt/notesSlides/notesSlide200.xml" ContentType="application/vnd.openxmlformats-officedocument.presentationml.notesSlide+xml"/>
  <Override PartName="/ppt/notesSlides/notesSlide2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5"/>
  </p:notesMasterIdLst>
  <p:sldIdLst>
    <p:sldId id="257" r:id="rId2"/>
    <p:sldId id="372" r:id="rId3"/>
    <p:sldId id="373" r:id="rId4"/>
    <p:sldId id="416" r:id="rId5"/>
    <p:sldId id="607" r:id="rId6"/>
    <p:sldId id="609" r:id="rId7"/>
    <p:sldId id="611" r:id="rId8"/>
    <p:sldId id="613" r:id="rId9"/>
    <p:sldId id="417" r:id="rId10"/>
    <p:sldId id="418" r:id="rId11"/>
    <p:sldId id="420" r:id="rId12"/>
    <p:sldId id="421" r:id="rId13"/>
    <p:sldId id="422" r:id="rId14"/>
    <p:sldId id="427" r:id="rId15"/>
    <p:sldId id="428" r:id="rId16"/>
    <p:sldId id="521" r:id="rId17"/>
    <p:sldId id="522" r:id="rId18"/>
    <p:sldId id="429" r:id="rId19"/>
    <p:sldId id="426" r:id="rId20"/>
    <p:sldId id="423" r:id="rId21"/>
    <p:sldId id="424" r:id="rId22"/>
    <p:sldId id="425" r:id="rId23"/>
    <p:sldId id="431" r:id="rId24"/>
    <p:sldId id="523" r:id="rId25"/>
    <p:sldId id="430" r:id="rId26"/>
    <p:sldId id="432" r:id="rId27"/>
    <p:sldId id="433" r:id="rId28"/>
    <p:sldId id="434" r:id="rId29"/>
    <p:sldId id="435" r:id="rId30"/>
    <p:sldId id="436" r:id="rId31"/>
    <p:sldId id="496" r:id="rId32"/>
    <p:sldId id="437" r:id="rId33"/>
    <p:sldId id="525" r:id="rId34"/>
    <p:sldId id="600" r:id="rId35"/>
    <p:sldId id="440" r:id="rId36"/>
    <p:sldId id="441" r:id="rId37"/>
    <p:sldId id="442" r:id="rId38"/>
    <p:sldId id="444" r:id="rId39"/>
    <p:sldId id="447" r:id="rId40"/>
    <p:sldId id="524" r:id="rId41"/>
    <p:sldId id="451" r:id="rId42"/>
    <p:sldId id="453" r:id="rId43"/>
    <p:sldId id="455" r:id="rId44"/>
    <p:sldId id="456" r:id="rId45"/>
    <p:sldId id="457" r:id="rId46"/>
    <p:sldId id="459" r:id="rId47"/>
    <p:sldId id="460" r:id="rId48"/>
    <p:sldId id="462" r:id="rId49"/>
    <p:sldId id="464" r:id="rId50"/>
    <p:sldId id="594" r:id="rId51"/>
    <p:sldId id="595" r:id="rId52"/>
    <p:sldId id="596" r:id="rId53"/>
    <p:sldId id="597" r:id="rId54"/>
    <p:sldId id="598" r:id="rId55"/>
    <p:sldId id="599" r:id="rId56"/>
    <p:sldId id="601" r:id="rId57"/>
    <p:sldId id="363" r:id="rId58"/>
    <p:sldId id="364" r:id="rId59"/>
    <p:sldId id="371" r:id="rId60"/>
    <p:sldId id="366" r:id="rId61"/>
    <p:sldId id="367" r:id="rId62"/>
    <p:sldId id="368" r:id="rId63"/>
    <p:sldId id="369" r:id="rId64"/>
    <p:sldId id="370" r:id="rId65"/>
    <p:sldId id="474" r:id="rId66"/>
    <p:sldId id="466" r:id="rId67"/>
    <p:sldId id="467" r:id="rId68"/>
    <p:sldId id="468" r:id="rId69"/>
    <p:sldId id="469" r:id="rId70"/>
    <p:sldId id="470" r:id="rId71"/>
    <p:sldId id="471" r:id="rId72"/>
    <p:sldId id="472" r:id="rId73"/>
    <p:sldId id="473" r:id="rId74"/>
    <p:sldId id="476" r:id="rId75"/>
    <p:sldId id="477" r:id="rId76"/>
    <p:sldId id="602" r:id="rId77"/>
    <p:sldId id="480" r:id="rId78"/>
    <p:sldId id="482" r:id="rId79"/>
    <p:sldId id="486" r:id="rId80"/>
    <p:sldId id="490" r:id="rId81"/>
    <p:sldId id="491" r:id="rId82"/>
    <p:sldId id="603" r:id="rId83"/>
    <p:sldId id="604" r:id="rId84"/>
    <p:sldId id="495" r:id="rId85"/>
    <p:sldId id="498" r:id="rId86"/>
    <p:sldId id="605" r:id="rId87"/>
    <p:sldId id="502" r:id="rId88"/>
    <p:sldId id="517" r:id="rId89"/>
    <p:sldId id="504" r:id="rId90"/>
    <p:sldId id="505" r:id="rId91"/>
    <p:sldId id="513" r:id="rId92"/>
    <p:sldId id="514" r:id="rId93"/>
    <p:sldId id="606" r:id="rId9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66"/>
    <p:restoredTop sz="94634"/>
  </p:normalViewPr>
  <p:slideViewPr>
    <p:cSldViewPr snapToGrid="0">
      <p:cViewPr varScale="1">
        <p:scale>
          <a:sx n="69" d="100"/>
          <a:sy n="69" d="100"/>
        </p:scale>
        <p:origin x="224" y="2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_rels/notesMaster10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_rels/notesMaster1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F7E8B-E770-4446-8528-4142DEE42CDD}" type="datetimeFigureOut">
              <a:rPr lang="en-US" smtClean="0"/>
              <a:t>8/10/25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D04FD-B251-AA45-B9B1-A62A1393D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257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Masters/notesMaster10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5CD2F-B39E-4848-8FE7-EB6A077B85E8}" type="datetimeFigureOut">
              <a:rPr lang="en-US" smtClean="0"/>
              <a:t>1/1/25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7689B-5B07-3743-91BD-95A588367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9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Masters/notesMaster1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8EA2D-5493-BA4D-A61E-9253E083B2B7}" type="datetimeFigureOut">
              <a:rPr lang="en-US" smtClean="0"/>
              <a:t>6/30/25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8C4C7-15F6-4946-A0BE-3E043608D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076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0.xml"/><Relationship Id="rId1" Type="http://schemas.openxmlformats.org/officeDocument/2006/relationships/notesMaster" Target="../notesMasters/notesMaster10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0.xml"/><Relationship Id="rId1" Type="http://schemas.openxmlformats.org/officeDocument/2006/relationships/notesMaster" Target="../notesMasters/notesMaster10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0.xml"/><Relationship Id="rId1" Type="http://schemas.openxmlformats.org/officeDocument/2006/relationships/notesMaster" Target="../notesMasters/notesMaster10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0.xml"/><Relationship Id="rId1" Type="http://schemas.openxmlformats.org/officeDocument/2006/relationships/notesMaster" Target="../notesMasters/notesMaster10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0.xml"/><Relationship Id="rId1" Type="http://schemas.openxmlformats.org/officeDocument/2006/relationships/notesMaster" Target="../notesMasters/notesMaster1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0.xml"/><Relationship Id="rId1" Type="http://schemas.openxmlformats.org/officeDocument/2006/relationships/notesMaster" Target="../notesMasters/notesMaster1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0.xml"/><Relationship Id="rId1" Type="http://schemas.openxmlformats.org/officeDocument/2006/relationships/notesMaster" Target="../notesMasters/notesMaster11.xml"/></Relationships>
</file>

<file path=ppt/notesSlides/_rels/notesSlide2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0.xml"/><Relationship Id="rId1" Type="http://schemas.openxmlformats.org/officeDocument/2006/relationships/notesMaster" Target="../notesMasters/notesMaster11.xml"/></Relationships>
</file>

<file path=ppt/notesSlides/_rels/notesSlide2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0.xml"/><Relationship Id="rId1" Type="http://schemas.openxmlformats.org/officeDocument/2006/relationships/notesMaster" Target="../notesMasters/notesMaster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Recap finding the gradient from the equation, students to complete on </a:t>
            </a:r>
            <a:r>
              <a:rPr lang="en-US" dirty="0" err="1"/>
              <a:t>miniwhiteboards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D04FD-B251-AA45-B9B1-A62A1393D5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335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Scan the straight line with your finger. </a:t>
            </a:r>
          </a:p>
          <a:p>
            <a:r>
              <a:rPr lang="en-US" dirty="0"/>
              <a:t>Students should raise their thumb the moment you are touching the y-intercept.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D04FD-B251-AA45-B9B1-A62A1393D56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42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the grid in various coordinates. </a:t>
            </a:r>
          </a:p>
          <a:p>
            <a:endParaRPr lang="en-US" dirty="0"/>
          </a:p>
          <a:p>
            <a:r>
              <a:rPr lang="en-US" dirty="0"/>
              <a:t>Students should raise their thumb when you are pointing to the correct coordinate.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D04FD-B251-AA45-B9B1-A62A1393D56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046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321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43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C2F91-A4D5-9847-E860-355660A1E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34C098-F857-0B03-3654-55998B30A9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C39F41-B0E7-3B38-C5D7-59A48A3F11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BDD575-6EE6-03E9-50EB-ED4DE46878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701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Where is this coordinate?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D04FD-B251-AA45-B9B1-A62A1393D56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371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80FEA-DBF3-0638-9FE3-7D999AEA5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ED607A-B968-4C1E-205B-60E8A40EF8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0EA597-ECE2-1BB9-6C8C-6B8B29DFB9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8E0067-E017-5705-90B7-D371563CE4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505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1EDB-927C-1486-D373-795BE1243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869A47-7DC8-4697-D763-7C123F907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683C3B-DADD-D21F-7785-1BA691B0B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DFBF6A-2064-1FDB-89E8-DDE0F45D36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129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47BD1-7868-A6DF-F186-5A980FAED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6889B1-D28C-7D1E-BE5D-574E1989E9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D675CC-0EBC-E2C6-C989-5E1BDAB957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7F151-C4B2-FCC6-2F9E-FD0E299274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61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8CFB5-E148-8B1E-F9DD-51C8E3AC1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FEABE8-2C01-6F82-498D-43CFC3B223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E34CB5-8B00-2DF1-988C-8835C99664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42E83-3247-E713-FC22-910A17D663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674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F88FD-2E65-144A-FD96-0FAC062AE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DA9193-F3A8-9903-A92A-F20FD884DC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8FD46F-B73F-8EE4-B4F9-6C02712C85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0998A-8820-0853-A053-6B41DAA7F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1091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C62CB-7B3C-8E86-3C36-97C9798FF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E1F6E2-5934-D960-5494-E4D6095421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80C2A5-C94D-082B-FE84-17DD12459D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CDFE4-312F-9C2E-4469-4718274A85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7888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524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18FD3-C73C-3F45-A939-E3C1AF028513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3461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6393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18FD3-C73C-3F45-A939-E3C1AF028513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135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E2B06-91AE-B004-8934-F64DC97E2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8CEE02-7D46-5809-2DEF-6A0EE0AFA3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30F887-2B30-E69B-0653-4FAA3B5D37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6A8FE-D700-CB58-024E-F5178C1A33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940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502E7-781A-8A19-3983-C95B5819F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7125C0-3D6A-DE82-067F-C2496839DD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1CCBBC-5196-C780-76C2-6183CA70F8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4879DF-71B3-8CB3-1519-5E2CF02F4E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663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A60A6-B468-AAA8-4496-6368CFDD5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82DE56-A3C2-67F4-91A6-F39F39512B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CC282B-3CD7-3CED-4486-8490D55CFB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51E09-2069-04D0-03C1-F50C2BEDEE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0054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CA64E-DBF6-A57D-8579-CAF3D57BA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E25920-6FF9-DBBC-CDC4-1C25A2DF22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6EBDE1-659C-D06C-B256-F1E6DA28C9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5DBF2-40F9-6E18-D722-1756F60C7C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9332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6ACFF-42FE-8344-D6B6-CBC4D50ED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015634-BA48-C974-22F1-C85F0A3079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C562C-A2C7-9006-DD06-B8AA6900A6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97901F-A2C6-76A1-448E-FD5A9F3E7F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7857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A2BB9-5EB4-1C06-2A65-3D3C51BFA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4EFE14-760C-010F-542B-1FE8492DCC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41A1AD-9705-D8A4-0C98-4DB90DBABD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BEE9F-1788-855D-2B1F-861B028988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536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F63F3-D442-92DB-0781-6B5CF1FB1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7B95B4-26BA-38C6-101A-DAEE60E05F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101E64-1BDF-10AF-E788-5B6AF3BCBA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D8A235-C372-0C94-45AE-0AB09DEBC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1606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17361-548C-5C8E-A022-EC0CCD6E1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E029BD-A4CD-CE4B-576D-22831C0341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C75221-DAA9-4C2E-7088-C7A700E7A1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D175F6-D3D5-4B42-5798-3B06B86B51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092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gradient?</a:t>
            </a:r>
          </a:p>
          <a:p>
            <a:endParaRPr lang="en-US" dirty="0"/>
          </a:p>
          <a:p>
            <a:r>
              <a:rPr lang="en-US" dirty="0"/>
              <a:t>What is the y-intercept?</a:t>
            </a:r>
          </a:p>
          <a:p>
            <a:endParaRPr lang="en-US" dirty="0"/>
          </a:p>
          <a:p>
            <a:r>
              <a:rPr lang="en-US" dirty="0"/>
              <a:t>What is the equation of the straight line?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615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3468D-A5FA-FEF7-C96C-E8E565B7A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5E9EFC-418C-49F6-CD5E-CB5189DDD4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403E81-D5D9-4925-6BDC-048468B1A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6466C0-5C1C-A4CC-B183-CBB85D1B71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1546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60368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03311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5242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18FD3-C73C-3F45-A939-E3C1AF028513}" type="slidenum">
              <a:rPr lang="en-US" smtClean="0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34613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18FD3-C73C-3F45-A939-E3C1AF028513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13504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47BD1-7868-A6DF-F186-5A980FAED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6889B1-D28C-7D1E-BE5D-574E1989E9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D675CC-0EBC-E2C6-C989-5E1BDAB957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7F151-C4B2-FCC6-2F9E-FD0E299274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61918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7689B-5B07-3743-91BD-95A58836773A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52426"/>
      </p:ext>
    </p:extLst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18FD3-C73C-3F45-A939-E3C1AF028513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346130"/>
      </p:ext>
    </p:extLst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8C4C7-15F6-4946-A0BE-3E043608DD65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639358"/>
      </p:ext>
    </p:extLst>
  </p:cSld>
  <p:clrMapOvr>
    <a:masterClrMapping/>
  </p:clrMapOvr>
</p:notes>
</file>

<file path=ppt/notesSlides/notesSlide2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18FD3-C73C-3F45-A939-E3C1AF028513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13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77AB6-0191-512C-372A-BB425A315C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3DC67E-C7C5-6E43-2598-A5C831C39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F6454-D7E7-123C-EDA4-7B798660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4988-1174-7F4C-8F7B-C65A218C3879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DF15E-17FD-7D87-7E37-8E7ACB898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0E177-9EBB-9AC2-CA79-FD17BE9A5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CBC3D-F98A-364C-89BE-E4CE29785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40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8FAB-2E03-EC6C-8028-D395AE9F4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91CBC-F9A7-ABE3-36B2-83A4E740E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178FF-D62D-BAF0-61BE-3EF853C5F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4988-1174-7F4C-8F7B-C65A218C3879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A1BEC-2DDF-69E2-4564-37A68CA99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FF414-0C54-F409-A7BA-0C9A273A6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CBC3D-F98A-364C-89BE-E4CE29785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66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4B198-FB10-19C5-EB51-A9C825CB0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9AD8C6-AFC6-E047-E675-D832640C8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6CE88F-016F-BBC7-36A8-3E3AF410D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4988-1174-7F4C-8F7B-C65A218C3879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07DD7-3877-F101-6D5B-ECFBCDC50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89541-CEB7-77EE-19CC-294106493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CBC3D-F98A-364C-89BE-E4CE29785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291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34A25-DC8E-0EA9-4D8D-715DC762A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41883-EE03-1279-7BE9-132CC7BC1E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3FA1F-6236-BD06-8F15-DF47674CB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6A357D-F8B8-2ABC-F18C-F3AF82FFE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4988-1174-7F4C-8F7B-C65A218C3879}" type="datetimeFigureOut">
              <a:rPr lang="en-US" smtClean="0"/>
              <a:t>8/10/25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87550B-D6D5-8F28-536A-38539635D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4B676-A0D4-5EDA-8623-C4885DCE5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CBC3D-F98A-364C-89BE-E4CE29785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3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5D854-9BCE-1843-7268-2A68BEBEE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72A963-867D-821A-CDE2-836188FBE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ED49E5-0F34-1715-246E-0A08A160E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D03D98-F7D7-6328-BC44-99B75F62CB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5BC6E-A7D4-B1A9-FD90-6446319FFE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074FAE-C6E3-5205-3B02-3BE5D95F2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4988-1174-7F4C-8F7B-C65A218C3879}" type="datetimeFigureOut">
              <a:rPr lang="en-US" smtClean="0"/>
              <a:t>8/10/25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16E923-AD43-1706-9273-597EA9959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CA7C4A-4030-9283-7B3E-4D0BBE319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CBC3D-F98A-364C-89BE-E4CE29785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44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425D4-FB02-1BBB-76D2-73B1CB945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E24553-609C-8F95-BE7B-C7C451BB6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4988-1174-7F4C-8F7B-C65A218C3879}" type="datetimeFigureOut">
              <a:rPr lang="en-US" smtClean="0"/>
              <a:t>8/10/25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9E3371-DF07-3D77-7270-FC1030ED9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060A7B-76F1-AA41-0B0D-18AD5905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CBC3D-F98A-364C-89BE-E4CE29785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38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5D2FD0-732F-789E-AF5F-E4850511F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4988-1174-7F4C-8F7B-C65A218C3879}" type="datetimeFigureOut">
              <a:rPr lang="en-US" smtClean="0"/>
              <a:t>8/10/25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2B8AB-EBBB-EF2D-1052-DD5A07389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666BC2-2F51-FF96-361B-8759015EE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CBC3D-F98A-364C-89BE-E4CE29785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650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F10A9-1011-8192-F496-55564A7B2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34A52-A8CA-62BD-2FF9-8601CE1A2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6397D-6695-8DC3-4DF5-FB25593A3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6C4C48-A2F0-56E1-87D1-1F9A7750E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4988-1174-7F4C-8F7B-C65A218C3879}" type="datetimeFigureOut">
              <a:rPr lang="en-US" smtClean="0"/>
              <a:t>8/10/25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C4F346-0EC1-35A4-9E3B-B3D56B7B9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3CA78A-B6D5-E55B-856C-A93270067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CBC3D-F98A-364C-89BE-E4CE29785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47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9E7B6-9A47-A58E-0A98-584357979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420116-7CCA-88E3-AD1C-18A5632567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C0DC7-BD32-D2AB-A8B7-70E60F655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FA697C-FD2E-E02D-FC72-489056815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4988-1174-7F4C-8F7B-C65A218C3879}" type="datetimeFigureOut">
              <a:rPr lang="en-US" smtClean="0"/>
              <a:t>8/10/25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349DD4-C8A1-AD1E-2855-0A5493729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15B2ED-85A7-A2ED-CB02-C11C46AD1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CBC3D-F98A-364C-89BE-E4CE29785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96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6EBEA-F96D-0968-690B-467152014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34DF22-1083-AC90-13DF-3D1434418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149DE9-AFD7-6127-5F04-FA8D566ED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4988-1174-7F4C-8F7B-C65A218C3879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CC97D-34A7-FE24-D0D9-1198DF1D7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FE450-F7A2-0E11-4172-ED5978D3B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CBC3D-F98A-364C-89BE-E4CE29785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605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07050C-F024-A3F4-8700-51CF1E3094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E1EF3E-CB45-402F-AC71-F248FAC1F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AE4D4-37EC-21C9-09A5-DF3E967B9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4988-1174-7F4C-8F7B-C65A218C3879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E253C-03A1-D5D2-5934-53F6BA98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67E61-F602-7431-05CC-CEAEA391F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CBC3D-F98A-364C-89BE-E4CE29785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80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E5F5B-E07C-622E-E59E-ED9A9990F6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137B40-502E-126C-0422-C13DB86DB0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E8B2B-B07F-E1E1-E2DD-7EB649E8E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294-33BF-9D43-8361-8F5549D1262E}" type="datetimeFigureOut">
              <a:rPr lang="en-US" smtClean="0"/>
              <a:t>1/1/25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E8F27-72EA-0589-5010-3AD896F38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D54FA-3533-9789-AD04-74D5A8592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8B507-D47A-9E4C-B33B-C38FF749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1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FA0FF-8FE6-6E6E-F39B-A219D6192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80BFD1-24C7-D7D2-2892-66303704C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7CCA6-C6EB-EDD3-8D29-F413553D6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6DB9-932B-1F4B-AEB2-DF806BC1AC4B}" type="datetimeFigureOut">
              <a:rPr lang="en-US" smtClean="0"/>
              <a:t>6/30/25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5390A-7245-4377-C048-2E4F86C6A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9DAE0-996D-FA71-CEC6-BEA30C174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ADCD-B7E1-3046-941E-F726E493B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313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6A71D-B17A-6F8A-D24A-CEA1B04F5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AA54E-DFAE-51DE-6160-2105752F1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A417D-60F4-A533-27D8-A014C17D4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294-33BF-9D43-8361-8F5549D1262E}" type="datetimeFigureOut">
              <a:rPr lang="en-US" smtClean="0"/>
              <a:t>1/1/25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91C46-959D-8713-C497-870162695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D3DB8-216D-2C86-F850-17423DA9F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8B507-D47A-9E4C-B33B-C38FF749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4330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26CB9-4E6E-33C5-EC20-141CB11B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D78E0-3CA2-7FF2-011A-683555F6E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20A1C-0493-3587-4FAC-9800A21D2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6DB9-932B-1F4B-AEB2-DF806BC1AC4B}" type="datetimeFigureOut">
              <a:rPr lang="en-US" smtClean="0"/>
              <a:t>6/30/25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3E10A-ACDB-7A1F-C11D-023B41742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CEF8F-A61A-5ED9-3DF2-CA8C1127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ADCD-B7E1-3046-941E-F726E493B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8369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DAE13-B5C5-F0EE-3240-976F0B9B8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ADFE3-DE39-E824-AB46-C0F84D39A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BC436-4230-B8B8-099B-1C71A4A78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294-33BF-9D43-8361-8F5549D1262E}" type="datetimeFigureOut">
              <a:rPr lang="en-US" smtClean="0"/>
              <a:t>1/1/25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1D230-2C3A-46D4-B11D-6891FB14C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7DF0A-3465-EEC4-5163-108FD0F7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8B507-D47A-9E4C-B33B-C38FF749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679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A9B08-C3DD-DDD9-C244-C35ECF3A6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8F6B21-B026-AE83-2715-1DCE3D8A7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4D27A-8E5E-29B5-BCE4-AE8973B27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6DB9-932B-1F4B-AEB2-DF806BC1AC4B}" type="datetimeFigureOut">
              <a:rPr lang="en-US" smtClean="0"/>
              <a:t>6/30/25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C15BD-0923-8430-973A-6B0617713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6294F-CC30-9BEF-6F7A-E337E3A23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ADCD-B7E1-3046-941E-F726E493B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9310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61569-399B-6868-BE5F-95596D1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56200-DEFA-BEA9-1E2E-FAB47ACDFC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57EBAE-06CF-5A0C-4921-C09040A54E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661A5-1432-E0D9-6D94-A231413AE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294-33BF-9D43-8361-8F5549D1262E}" type="datetimeFigureOut">
              <a:rPr lang="en-US" smtClean="0"/>
              <a:t>1/1/25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3033AA-7DD8-D3B3-DC21-727E60916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5AC12D-39FF-CF72-B8DD-29FF420ED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8B507-D47A-9E4C-B33B-C38FF749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8831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4E6D6-B8E1-AD73-7187-31286A750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25D89-E5AB-7BA6-D9C9-2A3A106FE9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AB1FB7-90E8-CC21-566A-CC6C91B685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495716-362D-0116-69C0-AE1594F1E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6DB9-932B-1F4B-AEB2-DF806BC1AC4B}" type="datetimeFigureOut">
              <a:rPr lang="en-US" smtClean="0"/>
              <a:t>6/30/25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55E8D9-9B10-5112-755C-031D9F11C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1396E-92D1-A1AA-84EB-48AEBF2E4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ADCD-B7E1-3046-941E-F726E493B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0264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46C8B-9E71-1CA8-885E-7EB64963D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80EF3-482F-5E38-C136-F5905C84E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2F92A5-DD64-4A24-291F-8C0CCC164E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7F2E4A-EEE3-B1BA-0E26-05EFC2E0C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804515-9EEB-D8FD-51B4-A12CF6A17B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61FE16-BFAB-3473-A0BF-C3AC2837E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294-33BF-9D43-8361-8F5549D1262E}" type="datetimeFigureOut">
              <a:rPr lang="en-US" smtClean="0"/>
              <a:t>1/1/25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B4931D-F748-39A2-1DB4-8741EC95D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381038-8E3F-035A-38AB-3B6DCDFA6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8B507-D47A-9E4C-B33B-C38FF749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87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A67C7-DADD-1F22-F870-FCDE400B1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BBEE1-5762-46A8-7281-B5D8208AE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47698E-F062-6B4C-FBF8-F5F8B97E73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0A3096-DEA1-B0B7-83F7-DAE6FD82E5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39434D-6AD4-F01B-1933-B6E0BF5AB1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F4B5AF-ABDC-31A1-C2C0-49D9D52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6DB9-932B-1F4B-AEB2-DF806BC1AC4B}" type="datetimeFigureOut">
              <a:rPr lang="en-US" smtClean="0"/>
              <a:t>6/30/25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00B249-81EE-519C-BD69-72F5DB0C3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DD9F1A-012D-07A4-C7D9-FC292023F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ADCD-B7E1-3046-941E-F726E493B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0147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56ADC-E6A0-1325-A7EA-F475FD2F7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05C346-59E6-6ABD-BA24-526289E7A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294-33BF-9D43-8361-8F5549D1262E}" type="datetimeFigureOut">
              <a:rPr lang="en-US" smtClean="0"/>
              <a:t>1/1/25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D068A1-171B-7216-CFA9-03D6E04F7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3814CA-10F0-3B7A-A915-89DDF1855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8B507-D47A-9E4C-B33B-C38FF749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0919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4383D-1922-23ED-768B-A260CF751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7594FD-207D-B456-AFD9-D542B1AB2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6DB9-932B-1F4B-AEB2-DF806BC1AC4B}" type="datetimeFigureOut">
              <a:rPr lang="en-US" smtClean="0"/>
              <a:t>6/30/25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799010-29D2-AB68-E9D6-CDC2F9E15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8ABD83-875F-E731-3B86-F52C99D30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ADCD-B7E1-3046-941E-F726E493B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5463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3CD811-B871-8ABC-DDAD-80CD2E206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294-33BF-9D43-8361-8F5549D1262E}" type="datetimeFigureOut">
              <a:rPr lang="en-US" smtClean="0"/>
              <a:t>1/1/25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B9031A-0E20-6B77-A1FA-97D699BF5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CD3B1-B9C6-9996-F8B6-DBBAA8256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8B507-D47A-9E4C-B33B-C38FF749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2295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7A47DD-9F40-FFE5-0F9A-3EA85B0B5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6DB9-932B-1F4B-AEB2-DF806BC1AC4B}" type="datetimeFigureOut">
              <a:rPr lang="en-US" smtClean="0"/>
              <a:t>6/30/25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4EA579-0B6B-0C71-AE5E-63C8ED6A3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16659-B2E0-554C-42A5-9AF199177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ADCD-B7E1-3046-941E-F726E493B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3761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64570-11DA-2B3E-2AEC-4579D1CCA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66214-5830-E9C7-61E7-C39771A7E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6F85A-75DD-476F-F441-14D1E44D25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224240-0BD2-526B-75D9-56A443CFD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294-33BF-9D43-8361-8F5549D1262E}" type="datetimeFigureOut">
              <a:rPr lang="en-US" smtClean="0"/>
              <a:t>1/1/25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FB646-FF37-DBBA-FAAD-AAF75CF41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A5F286-8517-151A-E485-CD81970F4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8B507-D47A-9E4C-B33B-C38FF749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7614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53EF2-E185-E20F-FDAB-9F702F75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74F82-12C4-5D0B-67EE-F3CB869DA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68B65-1FB2-4E60-0E64-DC6E2DD282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14B49F-9C73-FF43-B871-0B83F4519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6DB9-932B-1F4B-AEB2-DF806BC1AC4B}" type="datetimeFigureOut">
              <a:rPr lang="en-US" smtClean="0"/>
              <a:t>6/30/25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EDF075-4D47-DA86-88F7-D27F6AC1E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2FCEA1-BA73-2C75-A1DE-85544442A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ADCD-B7E1-3046-941E-F726E493B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2853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F968B-9952-2DEA-9B87-4EDFA2231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768926-F340-6C48-1840-54ABA7CB4E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FF38A-3F8D-D390-50F0-AF1722D6F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EEDD0E-2093-4113-F1A5-DB3199A01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294-33BF-9D43-8361-8F5549D1262E}" type="datetimeFigureOut">
              <a:rPr lang="en-US" smtClean="0"/>
              <a:t>1/1/25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56EE4E-0D28-EFA1-91F5-237278DA1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F31E8E-7EB9-0F8C-24BE-38771051F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8B507-D47A-9E4C-B33B-C38FF749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3887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F86B5-D686-0595-3E81-69A8D762D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13DBB1-6A60-C5B2-B5CB-ECB85B84C0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316B7-EE8A-C0F8-0DE2-43D09A87BB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37CA3-13A4-E904-C719-F698431E9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6DB9-932B-1F4B-AEB2-DF806BC1AC4B}" type="datetimeFigureOut">
              <a:rPr lang="en-US" smtClean="0"/>
              <a:t>6/30/25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3CF6C3-6F75-5604-C9DB-2B2F66282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ED75A-A430-014D-BE64-DD2D7F274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ADCD-B7E1-3046-941E-F726E493B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7434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A85D0-B581-3313-41AE-CBE05273D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A5E451-A0CF-2EEF-C958-C5E1AE1665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BFB40-FB49-E8C7-C73B-86025F6B6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294-33BF-9D43-8361-8F5549D1262E}" type="datetimeFigureOut">
              <a:rPr lang="en-US" smtClean="0"/>
              <a:t>1/1/25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0CA71-F539-494B-93C5-677428176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D2B9D-36D6-0AB0-53FC-00BC8B92C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8B507-D47A-9E4C-B33B-C38FF749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08876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2A41B-52EF-2634-9012-C22D1D7BE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FB1BFA-96FB-BA46-715D-D655F7723E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B1DF0-E133-B070-5A47-885767ACB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6DB9-932B-1F4B-AEB2-DF806BC1AC4B}" type="datetimeFigureOut">
              <a:rPr lang="en-US" smtClean="0"/>
              <a:t>6/30/25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7E9D4-A9C3-4936-2B19-B37B1AAD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D1636-A340-9B78-4FB5-7C81134B6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ADCD-B7E1-3046-941E-F726E493B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76001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FADC8A-B671-2DCD-3560-846B7801A0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15C94B-AE1B-D78A-320A-A6B2FEF5D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87547-3147-C813-0E4F-3EC30701F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294-33BF-9D43-8361-8F5549D1262E}" type="datetimeFigureOut">
              <a:rPr lang="en-US" smtClean="0"/>
              <a:t>1/1/25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F8F80-4518-3347-F6B4-26335DBBE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56F45-4D66-B747-37EB-402E667A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8B507-D47A-9E4C-B33B-C38FF749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180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D8D9A3-DC06-740B-ED6B-157FEA867F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35EDCD-45A3-1158-7587-6D6A52CA9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C7FC5-3785-5CA8-51E8-4C98DBA37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6DB9-932B-1F4B-AEB2-DF806BC1AC4B}" type="datetimeFigureOut">
              <a:rPr lang="en-US" smtClean="0"/>
              <a:t>6/30/25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8A4BF-B489-7CE8-33DC-63A659977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6B86E-66FD-5B24-676B-A8BF233E3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ADCD-B7E1-3046-941E-F726E493B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65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9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7B22A3-6C0F-F742-46CA-3AC1A9C14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9FFB95-E6D2-93EE-8754-021882A2E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B26F5-3B50-E85E-DB03-F439F4BDA9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6B4988-1174-7F4C-8F7B-C65A218C3879}" type="datetimeFigureOut">
              <a:rPr lang="en-US" smtClean="0"/>
              <a:t>8/10/25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6E60C-4FF0-8ED8-F03B-858ED90256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B320A-288F-7936-75AF-899550786B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8CBC3D-F98A-364C-89BE-E4CE29785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132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E1CC8C-5DA0-5CD5-1A94-25901C41A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D4242E-F291-6390-59F3-A24AB2191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E042C-9776-B3DC-FA7B-78A7C80A24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601294-33BF-9D43-8361-8F5549D1262E}" type="datetimeFigureOut">
              <a:rPr lang="en-US" smtClean="0"/>
              <a:t>1/1/25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BD85C-4F87-1B2A-BF5F-8A42C23062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4B409-CE17-F9A8-0DDD-07A81220C8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C8B507-D47A-9E4C-B33B-C38FF749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5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D6898C-6D6E-2033-D019-1153ABAA8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CB0A72-510A-7519-DAD1-E5520F327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CC5B7-B928-2542-8BEF-415BA6994D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986DB9-932B-1F4B-AEB2-DF806BC1AC4B}" type="datetimeFigureOut">
              <a:rPr lang="en-US" smtClean="0"/>
              <a:t>6/30/25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B35A4-937F-E084-55F8-BCBD47E6EF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B2626-BE68-E377-C006-7964067C4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4AADCD-B7E1-3046-941E-F726E493B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23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0.png"/><Relationship Id="rId7" Type="http://schemas.openxmlformats.org/officeDocument/2006/relationships/image" Target="../media/image14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0.png"/><Relationship Id="rId5" Type="http://schemas.openxmlformats.org/officeDocument/2006/relationships/image" Target="../media/image1210.png"/><Relationship Id="rId4" Type="http://schemas.openxmlformats.org/officeDocument/2006/relationships/image" Target="../media/image1110.png"/><Relationship Id="rId9" Type="http://schemas.openxmlformats.org/officeDocument/2006/relationships/image" Target="../media/image1610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3" Type="http://schemas.openxmlformats.org/officeDocument/2006/relationships/image" Target="../media/image810.png"/><Relationship Id="rId7" Type="http://schemas.openxmlformats.org/officeDocument/2006/relationships/image" Target="../media/image12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710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30.png"/><Relationship Id="rId5" Type="http://schemas.openxmlformats.org/officeDocument/2006/relationships/image" Target="../media/image100.png"/><Relationship Id="rId15" Type="http://schemas.openxmlformats.org/officeDocument/2006/relationships/image" Target="../media/image16.png"/><Relationship Id="rId10" Type="http://schemas.openxmlformats.org/officeDocument/2006/relationships/image" Target="../media/image29.png"/><Relationship Id="rId4" Type="http://schemas.openxmlformats.org/officeDocument/2006/relationships/image" Target="../media/image91.png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33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7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70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1.png"/><Relationship Id="rId7" Type="http://schemas.openxmlformats.org/officeDocument/2006/relationships/image" Target="../media/image24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5" Type="http://schemas.openxmlformats.org/officeDocument/2006/relationships/image" Target="../media/image220.png"/><Relationship Id="rId4" Type="http://schemas.openxmlformats.org/officeDocument/2006/relationships/image" Target="../media/image211.png"/><Relationship Id="rId9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7" Type="http://schemas.openxmlformats.org/officeDocument/2006/relationships/image" Target="../media/image61.png"/><Relationship Id="rId1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4.png"/><Relationship Id="rId10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6.png"/><Relationship Id="rId7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0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79.png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85.png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4" Type="http://schemas.openxmlformats.org/officeDocument/2006/relationships/image" Target="../media/image9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7" Type="http://schemas.openxmlformats.org/officeDocument/2006/relationships/image" Target="../media/image100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0.png"/><Relationship Id="rId9" Type="http://schemas.openxmlformats.org/officeDocument/2006/relationships/image" Target="../media/image1011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14" Type="http://schemas.openxmlformats.org/officeDocument/2006/relationships/image" Target="../media/image10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4" Type="http://schemas.openxmlformats.org/officeDocument/2006/relationships/image" Target="../media/image1090.png"/></Relationships>
</file>

<file path=ppt/slides/_rels/slide43.xml.rels><?xml version="1.0" encoding="UTF-8" standalone="yes"?>
<Relationships xmlns="http://schemas.openxmlformats.org/package/2006/relationships"><Relationship Id="rId12" Type="http://schemas.openxmlformats.org/officeDocument/2006/relationships/image" Target="../media/image10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13.png"/><Relationship Id="rId10" Type="http://schemas.openxmlformats.org/officeDocument/2006/relationships/image" Target="../media/image109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10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image" Target="../media/image123.png"/></Relationships>
</file>

<file path=ppt/slides/_rels/slide46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126.png"/><Relationship Id="rId9" Type="http://schemas.openxmlformats.org/officeDocument/2006/relationships/image" Target="../media/image12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7" Type="http://schemas.openxmlformats.org/officeDocument/2006/relationships/image" Target="../media/image1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7" Type="http://schemas.openxmlformats.org/officeDocument/2006/relationships/image" Target="../media/image13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13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png"/><Relationship Id="rId2" Type="http://schemas.openxmlformats.org/officeDocument/2006/relationships/image" Target="../media/image135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0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302.png"/></Relationships>
</file>

<file path=ppt/slides/_rels/slide6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6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2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34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0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35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55.png"/><Relationship Id="rId5" Type="http://schemas.openxmlformats.org/officeDocument/2006/relationships/image" Target="../media/image15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7" Type="http://schemas.openxmlformats.org/officeDocument/2006/relationships/image" Target="../media/image16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openxmlformats.org/officeDocument/2006/relationships/image" Target="../media/image151.png"/><Relationship Id="rId7" Type="http://schemas.openxmlformats.org/officeDocument/2006/relationships/slide" Target="slide71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70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94.png"/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1.png"/><Relationship Id="rId14" Type="http://schemas.openxmlformats.org/officeDocument/2006/relationships/image" Target="../media/image200.png"/></Relationships>
</file>

<file path=ppt/slides/_rels/slide7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0.png"/><Relationship Id="rId3" Type="http://schemas.openxmlformats.org/officeDocument/2006/relationships/image" Target="../media/image20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17" Type="http://schemas.openxmlformats.org/officeDocument/2006/relationships/image" Target="../media/image2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3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10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1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7" Type="http://schemas.openxmlformats.org/officeDocument/2006/relationships/image" Target="../media/image3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6.png"/><Relationship Id="rId2" Type="http://schemas.openxmlformats.org/officeDocument/2006/relationships/image" Target="../media/image3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9.png"/><Relationship Id="rId4" Type="http://schemas.openxmlformats.org/officeDocument/2006/relationships/image" Target="../media/image368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3.png"/><Relationship Id="rId7" Type="http://schemas.openxmlformats.org/officeDocument/2006/relationships/image" Target="../media/image3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1.png"/><Relationship Id="rId5" Type="http://schemas.openxmlformats.org/officeDocument/2006/relationships/image" Target="../media/image370.png"/><Relationship Id="rId10" Type="http://schemas.openxmlformats.org/officeDocument/2006/relationships/image" Target="../media/image375.png"/><Relationship Id="rId4" Type="http://schemas.openxmlformats.org/officeDocument/2006/relationships/image" Target="../media/image3690.png"/><Relationship Id="rId9" Type="http://schemas.openxmlformats.org/officeDocument/2006/relationships/image" Target="../media/image374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75.png"/><Relationship Id="rId7" Type="http://schemas.openxmlformats.org/officeDocument/2006/relationships/image" Target="../media/image8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88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00.png"/><Relationship Id="rId5" Type="http://schemas.openxmlformats.org/officeDocument/2006/relationships/image" Target="../media/image370.png"/><Relationship Id="rId4" Type="http://schemas.openxmlformats.org/officeDocument/2006/relationships/image" Target="../media/image3690.png"/></Relationships>
</file>

<file path=ppt/slides/_rels/slide88.xml.rels><?xml version="1.0" encoding="UTF-8" standalone="yes"?>
<Relationships xmlns="http://schemas.openxmlformats.org/package/2006/relationships"><Relationship Id="rId7" Type="http://schemas.openxmlformats.org/officeDocument/2006/relationships/image" Target="../media/image4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5.png"/><Relationship Id="rId5" Type="http://schemas.openxmlformats.org/officeDocument/2006/relationships/image" Target="../media/image404.png"/><Relationship Id="rId4" Type="http://schemas.openxmlformats.org/officeDocument/2006/relationships/image" Target="../media/image403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30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30.png"/><Relationship Id="rId3" Type="http://schemas.openxmlformats.org/officeDocument/2006/relationships/image" Target="../media/image4040.png"/><Relationship Id="rId12" Type="http://schemas.openxmlformats.org/officeDocument/2006/relationships/image" Target="../media/image41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4110.png"/><Relationship Id="rId5" Type="http://schemas.openxmlformats.org/officeDocument/2006/relationships/image" Target="../media/image4060.png"/><Relationship Id="rId10" Type="http://schemas.openxmlformats.org/officeDocument/2006/relationships/image" Target="../media/image4100.png"/><Relationship Id="rId4" Type="http://schemas.openxmlformats.org/officeDocument/2006/relationships/image" Target="../media/image4050.png"/><Relationship Id="rId9" Type="http://schemas.openxmlformats.org/officeDocument/2006/relationships/image" Target="../media/image4090.png"/><Relationship Id="rId14" Type="http://schemas.openxmlformats.org/officeDocument/2006/relationships/image" Target="../media/image4140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4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2.png"/><Relationship Id="rId5" Type="http://schemas.openxmlformats.org/officeDocument/2006/relationships/image" Target="../media/image431.png"/><Relationship Id="rId4" Type="http://schemas.openxmlformats.org/officeDocument/2006/relationships/image" Target="../media/image4160.png"/><Relationship Id="rId9" Type="http://schemas.openxmlformats.org/officeDocument/2006/relationships/image" Target="../media/image43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5.png"/><Relationship Id="rId2" Type="http://schemas.openxmlformats.org/officeDocument/2006/relationships/image" Target="../media/image4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7.png"/><Relationship Id="rId4" Type="http://schemas.openxmlformats.org/officeDocument/2006/relationships/image" Target="../media/image436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0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6.png"/><Relationship Id="rId5" Type="http://schemas.openxmlformats.org/officeDocument/2006/relationships/image" Target="../media/image1700.png"/><Relationship Id="rId4" Type="http://schemas.openxmlformats.org/officeDocument/2006/relationships/image" Target="../media/image125.png"/></Relationships>
</file>

<file path=ppt/slides/_rels/slide6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png"/><Relationship Id="rId13" Type="http://schemas.openxmlformats.org/officeDocument/2006/relationships/image" Target="../media/image270.png"/><Relationship Id="rId18" Type="http://schemas.openxmlformats.org/officeDocument/2006/relationships/image" Target="../media/image274.png"/><Relationship Id="rId3" Type="http://schemas.openxmlformats.org/officeDocument/2006/relationships/slide" Target="slide720.xml"/><Relationship Id="rId7" Type="http://schemas.openxmlformats.org/officeDocument/2006/relationships/image" Target="../media/image264.png"/><Relationship Id="rId12" Type="http://schemas.openxmlformats.org/officeDocument/2006/relationships/image" Target="../media/image269.png"/><Relationship Id="rId17" Type="http://schemas.openxmlformats.org/officeDocument/2006/relationships/image" Target="../media/image273.png"/><Relationship Id="rId2" Type="http://schemas.openxmlformats.org/officeDocument/2006/relationships/image" Target="../media/image1330.png"/><Relationship Id="rId16" Type="http://schemas.openxmlformats.org/officeDocument/2006/relationships/image" Target="../media/image258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3.png"/><Relationship Id="rId11" Type="http://schemas.openxmlformats.org/officeDocument/2006/relationships/image" Target="../media/image268.png"/><Relationship Id="rId5" Type="http://schemas.openxmlformats.org/officeDocument/2006/relationships/image" Target="../media/image262.png"/><Relationship Id="rId15" Type="http://schemas.openxmlformats.org/officeDocument/2006/relationships/image" Target="../media/image272.png"/><Relationship Id="rId10" Type="http://schemas.openxmlformats.org/officeDocument/2006/relationships/image" Target="../media/image267.png"/><Relationship Id="rId4" Type="http://schemas.openxmlformats.org/officeDocument/2006/relationships/slide" Target="slide1120.xml"/><Relationship Id="rId9" Type="http://schemas.openxmlformats.org/officeDocument/2006/relationships/image" Target="../media/image266.png"/><Relationship Id="rId14" Type="http://schemas.openxmlformats.org/officeDocument/2006/relationships/image" Target="../media/image271.png"/></Relationships>
</file>

<file path=ppt/slides/_rels/slide710.xml.rels><?xml version="1.0" encoding="UTF-8" standalone="yes"?>
<Relationships xmlns="http://schemas.openxmlformats.org/package/2006/relationships"><Relationship Id="rId8" Type="http://schemas.openxmlformats.org/officeDocument/2006/relationships/slide" Target="slide1090.xml"/><Relationship Id="rId13" Type="http://schemas.openxmlformats.org/officeDocument/2006/relationships/slide" Target="slide1120.xml"/><Relationship Id="rId18" Type="http://schemas.openxmlformats.org/officeDocument/2006/relationships/slide" Target="slide1130.xml"/><Relationship Id="rId3" Type="http://schemas.openxmlformats.org/officeDocument/2006/relationships/image" Target="../media/image2740.png"/><Relationship Id="rId21" Type="http://schemas.openxmlformats.org/officeDocument/2006/relationships/image" Target="../media/image2580.png"/><Relationship Id="rId7" Type="http://schemas.openxmlformats.org/officeDocument/2006/relationships/slide" Target="slide570.xml"/><Relationship Id="rId12" Type="http://schemas.openxmlformats.org/officeDocument/2006/relationships/slide" Target="slide720.xml"/><Relationship Id="rId17" Type="http://schemas.openxmlformats.org/officeDocument/2006/relationships/slide" Target="slide730.xml"/><Relationship Id="rId2" Type="http://schemas.openxmlformats.org/officeDocument/2006/relationships/image" Target="../media/image1340.png"/><Relationship Id="rId16" Type="http://schemas.openxmlformats.org/officeDocument/2006/relationships/image" Target="../media/image282.png"/><Relationship Id="rId20" Type="http://schemas.openxmlformats.org/officeDocument/2006/relationships/image" Target="../media/image28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76.png"/><Relationship Id="rId11" Type="http://schemas.openxmlformats.org/officeDocument/2006/relationships/image" Target="../media/image279.png"/><Relationship Id="rId5" Type="http://schemas.openxmlformats.org/officeDocument/2006/relationships/image" Target="../media/image275.png"/><Relationship Id="rId15" Type="http://schemas.openxmlformats.org/officeDocument/2006/relationships/image" Target="../media/image281.png"/><Relationship Id="rId10" Type="http://schemas.openxmlformats.org/officeDocument/2006/relationships/image" Target="../media/image278.png"/><Relationship Id="rId19" Type="http://schemas.openxmlformats.org/officeDocument/2006/relationships/image" Target="../media/image283.png"/><Relationship Id="rId4" Type="http://schemas.openxmlformats.org/officeDocument/2006/relationships/slide" Target="slide690.xml"/><Relationship Id="rId9" Type="http://schemas.openxmlformats.org/officeDocument/2006/relationships/image" Target="../media/image277.png"/><Relationship Id="rId14" Type="http://schemas.openxmlformats.org/officeDocument/2006/relationships/image" Target="../media/image280.png"/><Relationship Id="rId22" Type="http://schemas.openxmlformats.org/officeDocument/2006/relationships/image" Target="../media/image2730.png"/></Relationships>
</file>

<file path=ppt/slides/_rels/slide7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png"/><Relationship Id="rId13" Type="http://schemas.openxmlformats.org/officeDocument/2006/relationships/image" Target="../media/image291.png"/><Relationship Id="rId18" Type="http://schemas.openxmlformats.org/officeDocument/2006/relationships/image" Target="../media/image294.png"/><Relationship Id="rId3" Type="http://schemas.openxmlformats.org/officeDocument/2006/relationships/image" Target="../media/image285.png"/><Relationship Id="rId21" Type="http://schemas.openxmlformats.org/officeDocument/2006/relationships/image" Target="../media/image295.png"/><Relationship Id="rId7" Type="http://schemas.openxmlformats.org/officeDocument/2006/relationships/image" Target="../media/image287.png"/><Relationship Id="rId12" Type="http://schemas.openxmlformats.org/officeDocument/2006/relationships/image" Target="../media/image290.png"/><Relationship Id="rId17" Type="http://schemas.openxmlformats.org/officeDocument/2006/relationships/slide" Target="slide1140.xml"/><Relationship Id="rId2" Type="http://schemas.openxmlformats.org/officeDocument/2006/relationships/image" Target="../media/image1350.png"/><Relationship Id="rId16" Type="http://schemas.openxmlformats.org/officeDocument/2006/relationships/slide" Target="slide740.xml"/><Relationship Id="rId20" Type="http://schemas.openxmlformats.org/officeDocument/2006/relationships/slide" Target="slide110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86.png"/><Relationship Id="rId11" Type="http://schemas.openxmlformats.org/officeDocument/2006/relationships/image" Target="../media/image289.png"/><Relationship Id="rId24" Type="http://schemas.openxmlformats.org/officeDocument/2006/relationships/image" Target="../media/image274.png"/><Relationship Id="rId5" Type="http://schemas.openxmlformats.org/officeDocument/2006/relationships/slide" Target="slide1090.xml"/><Relationship Id="rId15" Type="http://schemas.openxmlformats.org/officeDocument/2006/relationships/image" Target="../media/image293.png"/><Relationship Id="rId23" Type="http://schemas.openxmlformats.org/officeDocument/2006/relationships/image" Target="../media/image2730.png"/><Relationship Id="rId10" Type="http://schemas.openxmlformats.org/officeDocument/2006/relationships/slide" Target="slide1130.xml"/><Relationship Id="rId19" Type="http://schemas.openxmlformats.org/officeDocument/2006/relationships/slide" Target="slide690.xml"/><Relationship Id="rId4" Type="http://schemas.openxmlformats.org/officeDocument/2006/relationships/slide" Target="slide570.xml"/><Relationship Id="rId9" Type="http://schemas.openxmlformats.org/officeDocument/2006/relationships/slide" Target="slide730.xml"/><Relationship Id="rId14" Type="http://schemas.openxmlformats.org/officeDocument/2006/relationships/image" Target="../media/image292.png"/><Relationship Id="rId22" Type="http://schemas.openxmlformats.org/officeDocument/2006/relationships/image" Target="../media/image2580.png"/></Relationships>
</file>

<file path=ppt/slides/_rels/slide730.xml.rels><?xml version="1.0" encoding="UTF-8" standalone="yes"?>
<Relationships xmlns="http://schemas.openxmlformats.org/package/2006/relationships"><Relationship Id="rId8" Type="http://schemas.openxmlformats.org/officeDocument/2006/relationships/slide" Target="slide1120.xml"/><Relationship Id="rId13" Type="http://schemas.openxmlformats.org/officeDocument/2006/relationships/slide" Target="slide1150.xml"/><Relationship Id="rId18" Type="http://schemas.openxmlformats.org/officeDocument/2006/relationships/image" Target="../media/image294.png"/><Relationship Id="rId26" Type="http://schemas.openxmlformats.org/officeDocument/2006/relationships/image" Target="../media/image2730.png"/><Relationship Id="rId3" Type="http://schemas.openxmlformats.org/officeDocument/2006/relationships/image" Target="../media/image296.png"/><Relationship Id="rId21" Type="http://schemas.openxmlformats.org/officeDocument/2006/relationships/image" Target="../media/image305.png"/><Relationship Id="rId7" Type="http://schemas.openxmlformats.org/officeDocument/2006/relationships/slide" Target="slide720.xml"/><Relationship Id="rId12" Type="http://schemas.openxmlformats.org/officeDocument/2006/relationships/slide" Target="slide750.xml"/><Relationship Id="rId17" Type="http://schemas.openxmlformats.org/officeDocument/2006/relationships/image" Target="../media/image304.png"/><Relationship Id="rId25" Type="http://schemas.openxmlformats.org/officeDocument/2006/relationships/image" Target="../media/image306.png"/><Relationship Id="rId2" Type="http://schemas.openxmlformats.org/officeDocument/2006/relationships/image" Target="../media/image1350.png"/><Relationship Id="rId16" Type="http://schemas.openxmlformats.org/officeDocument/2006/relationships/image" Target="../media/image303.png"/><Relationship Id="rId20" Type="http://schemas.openxmlformats.org/officeDocument/2006/relationships/slide" Target="slide111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97.png"/><Relationship Id="rId11" Type="http://schemas.openxmlformats.org/officeDocument/2006/relationships/image" Target="../media/image300.png"/><Relationship Id="rId24" Type="http://schemas.openxmlformats.org/officeDocument/2006/relationships/slide" Target="slide1090.xml"/><Relationship Id="rId5" Type="http://schemas.openxmlformats.org/officeDocument/2006/relationships/slide" Target="slide1100.xml"/><Relationship Id="rId15" Type="http://schemas.openxmlformats.org/officeDocument/2006/relationships/image" Target="../media/image302.png"/><Relationship Id="rId23" Type="http://schemas.openxmlformats.org/officeDocument/2006/relationships/slide" Target="slide570.xml"/><Relationship Id="rId10" Type="http://schemas.openxmlformats.org/officeDocument/2006/relationships/image" Target="../media/image299.png"/><Relationship Id="rId19" Type="http://schemas.openxmlformats.org/officeDocument/2006/relationships/slide" Target="slide710.xml"/><Relationship Id="rId4" Type="http://schemas.openxmlformats.org/officeDocument/2006/relationships/slide" Target="slide690.xml"/><Relationship Id="rId9" Type="http://schemas.openxmlformats.org/officeDocument/2006/relationships/image" Target="../media/image298.png"/><Relationship Id="rId14" Type="http://schemas.openxmlformats.org/officeDocument/2006/relationships/image" Target="../media/image301.png"/><Relationship Id="rId22" Type="http://schemas.openxmlformats.org/officeDocument/2006/relationships/image" Target="../media/image2580.png"/><Relationship Id="rId27" Type="http://schemas.openxmlformats.org/officeDocument/2006/relationships/image" Target="../media/image274.png"/></Relationships>
</file>

<file path=ppt/slides/_rels/slide7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8.png"/><Relationship Id="rId13" Type="http://schemas.openxmlformats.org/officeDocument/2006/relationships/image" Target="../media/image312.png"/><Relationship Id="rId18" Type="http://schemas.openxmlformats.org/officeDocument/2006/relationships/image" Target="../media/image315.png"/><Relationship Id="rId26" Type="http://schemas.openxmlformats.org/officeDocument/2006/relationships/slide" Target="slide1100.xml"/><Relationship Id="rId3" Type="http://schemas.openxmlformats.org/officeDocument/2006/relationships/slideLayout" Target="../slideLayouts/slideLayout21.xml"/><Relationship Id="rId21" Type="http://schemas.openxmlformats.org/officeDocument/2006/relationships/slide" Target="slide720.xml"/><Relationship Id="rId7" Type="http://schemas.openxmlformats.org/officeDocument/2006/relationships/image" Target="../media/image307.png"/><Relationship Id="rId12" Type="http://schemas.openxmlformats.org/officeDocument/2006/relationships/image" Target="../media/image311.png"/><Relationship Id="rId17" Type="http://schemas.openxmlformats.org/officeDocument/2006/relationships/slide" Target="slide1160.xml"/><Relationship Id="rId25" Type="http://schemas.openxmlformats.org/officeDocument/2006/relationships/slide" Target="slide690.xml"/><Relationship Id="rId2" Type="http://schemas.openxmlformats.org/officeDocument/2006/relationships/audio" Target="../media/media48.mp3"/><Relationship Id="rId16" Type="http://schemas.openxmlformats.org/officeDocument/2006/relationships/slide" Target="slide760.xml"/><Relationship Id="rId20" Type="http://schemas.openxmlformats.org/officeDocument/2006/relationships/image" Target="../media/image317.png"/><Relationship Id="rId29" Type="http://schemas.openxmlformats.org/officeDocument/2006/relationships/image" Target="../media/image2730.png"/><Relationship Id="rId1" Type="http://schemas.microsoft.com/office/2007/relationships/media" Target="../media/media48.mp3"/><Relationship Id="rId6" Type="http://schemas.openxmlformats.org/officeDocument/2006/relationships/slide" Target="slide1030.xml"/><Relationship Id="rId11" Type="http://schemas.openxmlformats.org/officeDocument/2006/relationships/image" Target="../media/image309.png"/><Relationship Id="rId24" Type="http://schemas.openxmlformats.org/officeDocument/2006/relationships/image" Target="../media/image2580.png"/><Relationship Id="rId5" Type="http://schemas.openxmlformats.org/officeDocument/2006/relationships/image" Target="../media/image1360.png"/><Relationship Id="rId15" Type="http://schemas.openxmlformats.org/officeDocument/2006/relationships/image" Target="../media/image314.png"/><Relationship Id="rId23" Type="http://schemas.openxmlformats.org/officeDocument/2006/relationships/image" Target="../media/image318.png"/><Relationship Id="rId28" Type="http://schemas.openxmlformats.org/officeDocument/2006/relationships/image" Target="../media/image320.png"/><Relationship Id="rId10" Type="http://schemas.openxmlformats.org/officeDocument/2006/relationships/slide" Target="slide1110.xml"/><Relationship Id="rId19" Type="http://schemas.openxmlformats.org/officeDocument/2006/relationships/image" Target="../media/image316.png"/><Relationship Id="rId31" Type="http://schemas.openxmlformats.org/officeDocument/2006/relationships/image" Target="../media/image410.png"/><Relationship Id="rId4" Type="http://schemas.openxmlformats.org/officeDocument/2006/relationships/notesSlide" Target="../notesSlides/notesSlide180.xml"/><Relationship Id="rId9" Type="http://schemas.openxmlformats.org/officeDocument/2006/relationships/slide" Target="slide710.xml"/><Relationship Id="rId14" Type="http://schemas.openxmlformats.org/officeDocument/2006/relationships/image" Target="../media/image313.png"/><Relationship Id="rId22" Type="http://schemas.openxmlformats.org/officeDocument/2006/relationships/slide" Target="slide1120.xml"/><Relationship Id="rId27" Type="http://schemas.openxmlformats.org/officeDocument/2006/relationships/image" Target="../media/image319.png"/><Relationship Id="rId30" Type="http://schemas.openxmlformats.org/officeDocument/2006/relationships/image" Target="../media/image274.png"/></Relationships>
</file>

<file path=ppt/slides/_rels/slide7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4.png"/><Relationship Id="rId13" Type="http://schemas.openxmlformats.org/officeDocument/2006/relationships/slide" Target="slide1130.xml"/><Relationship Id="rId18" Type="http://schemas.openxmlformats.org/officeDocument/2006/relationships/image" Target="../media/image330.png"/><Relationship Id="rId3" Type="http://schemas.openxmlformats.org/officeDocument/2006/relationships/image" Target="../media/image1370.png"/><Relationship Id="rId21" Type="http://schemas.openxmlformats.org/officeDocument/2006/relationships/slide" Target="slide710.xml"/><Relationship Id="rId7" Type="http://schemas.openxmlformats.org/officeDocument/2006/relationships/image" Target="../media/image323.png"/><Relationship Id="rId12" Type="http://schemas.openxmlformats.org/officeDocument/2006/relationships/slide" Target="slide730.xml"/><Relationship Id="rId17" Type="http://schemas.openxmlformats.org/officeDocument/2006/relationships/slide" Target="slide1170.xml"/><Relationship Id="rId25" Type="http://schemas.openxmlformats.org/officeDocument/2006/relationships/image" Target="../media/image274.png"/><Relationship Id="rId2" Type="http://schemas.openxmlformats.org/officeDocument/2006/relationships/notesSlide" Target="../notesSlides/notesSlide190.xml"/><Relationship Id="rId16" Type="http://schemas.openxmlformats.org/officeDocument/2006/relationships/slide" Target="slide770.xml"/><Relationship Id="rId20" Type="http://schemas.openxmlformats.org/officeDocument/2006/relationships/image" Target="../media/image258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22.png"/><Relationship Id="rId11" Type="http://schemas.openxmlformats.org/officeDocument/2006/relationships/image" Target="../media/image327.png"/><Relationship Id="rId24" Type="http://schemas.openxmlformats.org/officeDocument/2006/relationships/image" Target="../media/image273.png"/><Relationship Id="rId5" Type="http://schemas.openxmlformats.org/officeDocument/2006/relationships/slide" Target="slide1120.xml"/><Relationship Id="rId15" Type="http://schemas.openxmlformats.org/officeDocument/2006/relationships/image" Target="../media/image329.png"/><Relationship Id="rId23" Type="http://schemas.openxmlformats.org/officeDocument/2006/relationships/image" Target="../media/image332.png"/><Relationship Id="rId10" Type="http://schemas.openxmlformats.org/officeDocument/2006/relationships/image" Target="../media/image326.png"/><Relationship Id="rId19" Type="http://schemas.openxmlformats.org/officeDocument/2006/relationships/image" Target="../media/image331.png"/><Relationship Id="rId4" Type="http://schemas.openxmlformats.org/officeDocument/2006/relationships/slide" Target="slide720.xml"/><Relationship Id="rId9" Type="http://schemas.openxmlformats.org/officeDocument/2006/relationships/image" Target="../media/image325.png"/><Relationship Id="rId14" Type="http://schemas.openxmlformats.org/officeDocument/2006/relationships/image" Target="../media/image328.png"/><Relationship Id="rId22" Type="http://schemas.openxmlformats.org/officeDocument/2006/relationships/slide" Target="slide1110.xml"/></Relationships>
</file>

<file path=ppt/slides/_rels/slide760.xml.rels><?xml version="1.0" encoding="UTF-8" standalone="yes"?>
<Relationships xmlns="http://schemas.openxmlformats.org/package/2006/relationships"><Relationship Id="rId8" Type="http://schemas.openxmlformats.org/officeDocument/2006/relationships/slide" Target="slide740.xml"/><Relationship Id="rId13" Type="http://schemas.openxmlformats.org/officeDocument/2006/relationships/slide" Target="slide1130.xml"/><Relationship Id="rId18" Type="http://schemas.openxmlformats.org/officeDocument/2006/relationships/slide" Target="slide720.xml"/><Relationship Id="rId3" Type="http://schemas.openxmlformats.org/officeDocument/2006/relationships/image" Target="../media/image1350.png"/><Relationship Id="rId21" Type="http://schemas.openxmlformats.org/officeDocument/2006/relationships/image" Target="../media/image2730.png"/><Relationship Id="rId7" Type="http://schemas.openxmlformats.org/officeDocument/2006/relationships/image" Target="../media/image336.png"/><Relationship Id="rId12" Type="http://schemas.openxmlformats.org/officeDocument/2006/relationships/slide" Target="slide730.xml"/><Relationship Id="rId17" Type="http://schemas.openxmlformats.org/officeDocument/2006/relationships/image" Target="../media/image342.png"/><Relationship Id="rId2" Type="http://schemas.openxmlformats.org/officeDocument/2006/relationships/notesSlide" Target="../notesSlides/notesSlide200.xml"/><Relationship Id="rId16" Type="http://schemas.openxmlformats.org/officeDocument/2006/relationships/image" Target="../media/image341.png"/><Relationship Id="rId20" Type="http://schemas.openxmlformats.org/officeDocument/2006/relationships/image" Target="../media/image34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35.png"/><Relationship Id="rId11" Type="http://schemas.openxmlformats.org/officeDocument/2006/relationships/image" Target="../media/image338.png"/><Relationship Id="rId5" Type="http://schemas.openxmlformats.org/officeDocument/2006/relationships/image" Target="../media/image334.png"/><Relationship Id="rId15" Type="http://schemas.openxmlformats.org/officeDocument/2006/relationships/image" Target="../media/image340.png"/><Relationship Id="rId10" Type="http://schemas.openxmlformats.org/officeDocument/2006/relationships/image" Target="../media/image337.png"/><Relationship Id="rId19" Type="http://schemas.openxmlformats.org/officeDocument/2006/relationships/slide" Target="slide1120.xml"/><Relationship Id="rId4" Type="http://schemas.openxmlformats.org/officeDocument/2006/relationships/image" Target="../media/image333.png"/><Relationship Id="rId9" Type="http://schemas.openxmlformats.org/officeDocument/2006/relationships/slide" Target="slide1140.xml"/><Relationship Id="rId14" Type="http://schemas.openxmlformats.org/officeDocument/2006/relationships/image" Target="../media/image339.png"/><Relationship Id="rId22" Type="http://schemas.openxmlformats.org/officeDocument/2006/relationships/image" Target="../media/image274.png"/></Relationships>
</file>

<file path=ppt/slides/_rels/slide770.xml.rels><?xml version="1.0" encoding="UTF-8" standalone="yes"?>
<Relationships xmlns="http://schemas.openxmlformats.org/package/2006/relationships"><Relationship Id="rId8" Type="http://schemas.openxmlformats.org/officeDocument/2006/relationships/slide" Target="slide740.xml"/><Relationship Id="rId13" Type="http://schemas.openxmlformats.org/officeDocument/2006/relationships/image" Target="../media/image350.png"/><Relationship Id="rId18" Type="http://schemas.openxmlformats.org/officeDocument/2006/relationships/slide" Target="slide730.xml"/><Relationship Id="rId3" Type="http://schemas.openxmlformats.org/officeDocument/2006/relationships/image" Target="../media/image1380.png"/><Relationship Id="rId21" Type="http://schemas.openxmlformats.org/officeDocument/2006/relationships/image" Target="../media/image273.png"/><Relationship Id="rId7" Type="http://schemas.openxmlformats.org/officeDocument/2006/relationships/image" Target="../media/image348.png"/><Relationship Id="rId12" Type="http://schemas.openxmlformats.org/officeDocument/2006/relationships/slide" Target="slide1150.xml"/><Relationship Id="rId17" Type="http://schemas.openxmlformats.org/officeDocument/2006/relationships/image" Target="../media/image354.png"/><Relationship Id="rId2" Type="http://schemas.openxmlformats.org/officeDocument/2006/relationships/notesSlide" Target="../notesSlides/notesSlide210.xml"/><Relationship Id="rId16" Type="http://schemas.openxmlformats.org/officeDocument/2006/relationships/image" Target="../media/image353.png"/><Relationship Id="rId20" Type="http://schemas.openxmlformats.org/officeDocument/2006/relationships/image" Target="../media/image35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47.png"/><Relationship Id="rId11" Type="http://schemas.openxmlformats.org/officeDocument/2006/relationships/slide" Target="slide750.xml"/><Relationship Id="rId5" Type="http://schemas.openxmlformats.org/officeDocument/2006/relationships/image" Target="../media/image346.png"/><Relationship Id="rId15" Type="http://schemas.openxmlformats.org/officeDocument/2006/relationships/image" Target="../media/image352.png"/><Relationship Id="rId10" Type="http://schemas.openxmlformats.org/officeDocument/2006/relationships/image" Target="../media/image349.png"/><Relationship Id="rId19" Type="http://schemas.openxmlformats.org/officeDocument/2006/relationships/slide" Target="slide1130.xml"/><Relationship Id="rId4" Type="http://schemas.openxmlformats.org/officeDocument/2006/relationships/image" Target="../media/image345.png"/><Relationship Id="rId9" Type="http://schemas.openxmlformats.org/officeDocument/2006/relationships/slide" Target="slide1140.xml"/><Relationship Id="rId14" Type="http://schemas.openxmlformats.org/officeDocument/2006/relationships/image" Target="../media/image351.png"/><Relationship Id="rId22" Type="http://schemas.openxmlformats.org/officeDocument/2006/relationships/image" Target="../media/image274.png"/></Relationships>
</file>

<file path=ppt/slides/_rels/slide10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0.png"/><Relationship Id="rId3" Type="http://schemas.openxmlformats.org/officeDocument/2006/relationships/image" Target="../media/image2401.png"/><Relationship Id="rId7" Type="http://schemas.openxmlformats.org/officeDocument/2006/relationships/image" Target="../media/image2440.png"/><Relationship Id="rId2" Type="http://schemas.openxmlformats.org/officeDocument/2006/relationships/image" Target="../media/image2320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430.png"/><Relationship Id="rId5" Type="http://schemas.openxmlformats.org/officeDocument/2006/relationships/image" Target="../media/image2420.png"/><Relationship Id="rId10" Type="http://schemas.openxmlformats.org/officeDocument/2006/relationships/image" Target="../media/image2470.png"/><Relationship Id="rId4" Type="http://schemas.openxmlformats.org/officeDocument/2006/relationships/image" Target="../media/image2410.png"/><Relationship Id="rId9" Type="http://schemas.openxmlformats.org/officeDocument/2006/relationships/image" Target="../media/image2460.png"/></Relationships>
</file>

<file path=ppt/slides/_rels/slide10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0.png"/><Relationship Id="rId13" Type="http://schemas.openxmlformats.org/officeDocument/2006/relationships/image" Target="../media/image2560.png"/><Relationship Id="rId18" Type="http://schemas.openxmlformats.org/officeDocument/2006/relationships/image" Target="../media/image2600.png"/><Relationship Id="rId3" Type="http://schemas.openxmlformats.org/officeDocument/2006/relationships/image" Target="../media/image2480.png"/><Relationship Id="rId7" Type="http://schemas.openxmlformats.org/officeDocument/2006/relationships/slide" Target="slide1110.xml"/><Relationship Id="rId12" Type="http://schemas.openxmlformats.org/officeDocument/2006/relationships/image" Target="../media/image2550.png"/><Relationship Id="rId17" Type="http://schemas.openxmlformats.org/officeDocument/2006/relationships/image" Target="../media/image2590.png"/><Relationship Id="rId2" Type="http://schemas.openxmlformats.org/officeDocument/2006/relationships/notesSlide" Target="../notesSlides/notesSlide74.xml"/><Relationship Id="rId16" Type="http://schemas.openxmlformats.org/officeDocument/2006/relationships/image" Target="../media/image2580.png"/><Relationship Id="rId1" Type="http://schemas.openxmlformats.org/officeDocument/2006/relationships/slideLayout" Target="../slideLayouts/slideLayout20.xml"/><Relationship Id="rId6" Type="http://schemas.openxmlformats.org/officeDocument/2006/relationships/slide" Target="slide1110.xml"/><Relationship Id="rId11" Type="http://schemas.openxmlformats.org/officeDocument/2006/relationships/image" Target="../media/image2540.png"/><Relationship Id="rId5" Type="http://schemas.openxmlformats.org/officeDocument/2006/relationships/image" Target="../media/image2501.png"/><Relationship Id="rId15" Type="http://schemas.openxmlformats.org/officeDocument/2006/relationships/image" Target="../media/image110.png"/><Relationship Id="rId10" Type="http://schemas.openxmlformats.org/officeDocument/2006/relationships/image" Target="../media/image2530.png"/><Relationship Id="rId4" Type="http://schemas.openxmlformats.org/officeDocument/2006/relationships/image" Target="../media/image2490.png"/><Relationship Id="rId9" Type="http://schemas.openxmlformats.org/officeDocument/2006/relationships/image" Target="../media/image2520.png"/><Relationship Id="rId14" Type="http://schemas.openxmlformats.org/officeDocument/2006/relationships/image" Target="../media/image2570.png"/></Relationships>
</file>

<file path=ppt/slides/_rels/slide1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png"/><Relationship Id="rId13" Type="http://schemas.openxmlformats.org/officeDocument/2006/relationships/image" Target="../media/image270.png"/><Relationship Id="rId18" Type="http://schemas.openxmlformats.org/officeDocument/2006/relationships/image" Target="../media/image274.png"/><Relationship Id="rId3" Type="http://schemas.openxmlformats.org/officeDocument/2006/relationships/slide" Target="slide1120.xml"/><Relationship Id="rId7" Type="http://schemas.openxmlformats.org/officeDocument/2006/relationships/image" Target="../media/image264.png"/><Relationship Id="rId12" Type="http://schemas.openxmlformats.org/officeDocument/2006/relationships/image" Target="../media/image269.png"/><Relationship Id="rId17" Type="http://schemas.openxmlformats.org/officeDocument/2006/relationships/image" Target="../media/image273.png"/><Relationship Id="rId2" Type="http://schemas.openxmlformats.org/officeDocument/2006/relationships/image" Target="../media/image2610.png"/><Relationship Id="rId16" Type="http://schemas.openxmlformats.org/officeDocument/2006/relationships/image" Target="../media/image2580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63.png"/><Relationship Id="rId11" Type="http://schemas.openxmlformats.org/officeDocument/2006/relationships/image" Target="../media/image268.png"/><Relationship Id="rId5" Type="http://schemas.openxmlformats.org/officeDocument/2006/relationships/image" Target="../media/image262.png"/><Relationship Id="rId15" Type="http://schemas.openxmlformats.org/officeDocument/2006/relationships/image" Target="../media/image272.png"/><Relationship Id="rId10" Type="http://schemas.openxmlformats.org/officeDocument/2006/relationships/image" Target="../media/image267.png"/><Relationship Id="rId4" Type="http://schemas.openxmlformats.org/officeDocument/2006/relationships/slide" Target="slide1120.xml"/><Relationship Id="rId9" Type="http://schemas.openxmlformats.org/officeDocument/2006/relationships/image" Target="../media/image266.png"/><Relationship Id="rId14" Type="http://schemas.openxmlformats.org/officeDocument/2006/relationships/image" Target="../media/image271.png"/></Relationships>
</file>

<file path=ppt/slides/_rels/slide1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7.png"/><Relationship Id="rId13" Type="http://schemas.openxmlformats.org/officeDocument/2006/relationships/image" Target="../media/image280.png"/><Relationship Id="rId18" Type="http://schemas.openxmlformats.org/officeDocument/2006/relationships/image" Target="../media/image283.png"/><Relationship Id="rId3" Type="http://schemas.openxmlformats.org/officeDocument/2006/relationships/image" Target="../media/image2740.png"/><Relationship Id="rId7" Type="http://schemas.openxmlformats.org/officeDocument/2006/relationships/slide" Target="slide1090.xml"/><Relationship Id="rId12" Type="http://schemas.openxmlformats.org/officeDocument/2006/relationships/slide" Target="slide1120.xml"/><Relationship Id="rId17" Type="http://schemas.openxmlformats.org/officeDocument/2006/relationships/slide" Target="slide1130.xml"/><Relationship Id="rId2" Type="http://schemas.openxmlformats.org/officeDocument/2006/relationships/image" Target="../media/image2730.png"/><Relationship Id="rId16" Type="http://schemas.openxmlformats.org/officeDocument/2006/relationships/slide" Target="slide1130.xml"/><Relationship Id="rId20" Type="http://schemas.openxmlformats.org/officeDocument/2006/relationships/image" Target="../media/image2580.png"/><Relationship Id="rId1" Type="http://schemas.openxmlformats.org/officeDocument/2006/relationships/slideLayout" Target="../slideLayouts/slideLayout20.xml"/><Relationship Id="rId6" Type="http://schemas.openxmlformats.org/officeDocument/2006/relationships/slide" Target="slide1090.xml"/><Relationship Id="rId11" Type="http://schemas.openxmlformats.org/officeDocument/2006/relationships/slide" Target="slide1120.xml"/><Relationship Id="rId5" Type="http://schemas.openxmlformats.org/officeDocument/2006/relationships/image" Target="../media/image276.png"/><Relationship Id="rId15" Type="http://schemas.openxmlformats.org/officeDocument/2006/relationships/image" Target="../media/image282.png"/><Relationship Id="rId10" Type="http://schemas.openxmlformats.org/officeDocument/2006/relationships/image" Target="../media/image279.png"/><Relationship Id="rId19" Type="http://schemas.openxmlformats.org/officeDocument/2006/relationships/image" Target="../media/image284.png"/><Relationship Id="rId4" Type="http://schemas.openxmlformats.org/officeDocument/2006/relationships/image" Target="../media/image275.png"/><Relationship Id="rId9" Type="http://schemas.openxmlformats.org/officeDocument/2006/relationships/image" Target="../media/image278.png"/><Relationship Id="rId14" Type="http://schemas.openxmlformats.org/officeDocument/2006/relationships/image" Target="../media/image281.png"/></Relationships>
</file>

<file path=ppt/slides/_rels/slide1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png"/><Relationship Id="rId13" Type="http://schemas.openxmlformats.org/officeDocument/2006/relationships/image" Target="../media/image291.png"/><Relationship Id="rId18" Type="http://schemas.openxmlformats.org/officeDocument/2006/relationships/image" Target="../media/image294.png"/><Relationship Id="rId3" Type="http://schemas.openxmlformats.org/officeDocument/2006/relationships/image" Target="../media/image285.png"/><Relationship Id="rId21" Type="http://schemas.openxmlformats.org/officeDocument/2006/relationships/image" Target="../media/image295.png"/><Relationship Id="rId7" Type="http://schemas.openxmlformats.org/officeDocument/2006/relationships/image" Target="../media/image287.png"/><Relationship Id="rId12" Type="http://schemas.openxmlformats.org/officeDocument/2006/relationships/image" Target="../media/image290.png"/><Relationship Id="rId17" Type="http://schemas.openxmlformats.org/officeDocument/2006/relationships/slide" Target="slide1140.xml"/><Relationship Id="rId2" Type="http://schemas.openxmlformats.org/officeDocument/2006/relationships/image" Target="../media/image2730.png"/><Relationship Id="rId16" Type="http://schemas.openxmlformats.org/officeDocument/2006/relationships/slide" Target="slide1140.xml"/><Relationship Id="rId20" Type="http://schemas.openxmlformats.org/officeDocument/2006/relationships/slide" Target="slide110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86.png"/><Relationship Id="rId11" Type="http://schemas.openxmlformats.org/officeDocument/2006/relationships/image" Target="../media/image289.png"/><Relationship Id="rId5" Type="http://schemas.openxmlformats.org/officeDocument/2006/relationships/slide" Target="slide1090.xml"/><Relationship Id="rId15" Type="http://schemas.openxmlformats.org/officeDocument/2006/relationships/image" Target="../media/image293.png"/><Relationship Id="rId23" Type="http://schemas.openxmlformats.org/officeDocument/2006/relationships/image" Target="../media/image274.png"/><Relationship Id="rId10" Type="http://schemas.openxmlformats.org/officeDocument/2006/relationships/slide" Target="slide1130.xml"/><Relationship Id="rId19" Type="http://schemas.openxmlformats.org/officeDocument/2006/relationships/slide" Target="slide1100.xml"/><Relationship Id="rId4" Type="http://schemas.openxmlformats.org/officeDocument/2006/relationships/slide" Target="slide1090.xml"/><Relationship Id="rId9" Type="http://schemas.openxmlformats.org/officeDocument/2006/relationships/slide" Target="slide1130.xml"/><Relationship Id="rId14" Type="http://schemas.openxmlformats.org/officeDocument/2006/relationships/image" Target="../media/image292.png"/><Relationship Id="rId22" Type="http://schemas.openxmlformats.org/officeDocument/2006/relationships/image" Target="../media/image2580.png"/></Relationships>
</file>

<file path=ppt/slides/_rels/slide1130.xml.rels><?xml version="1.0" encoding="UTF-8" standalone="yes"?>
<Relationships xmlns="http://schemas.openxmlformats.org/package/2006/relationships"><Relationship Id="rId8" Type="http://schemas.openxmlformats.org/officeDocument/2006/relationships/slide" Target="slide1120.xml"/><Relationship Id="rId13" Type="http://schemas.openxmlformats.org/officeDocument/2006/relationships/slide" Target="slide1150.xml"/><Relationship Id="rId18" Type="http://schemas.openxmlformats.org/officeDocument/2006/relationships/image" Target="../media/image294.png"/><Relationship Id="rId26" Type="http://schemas.openxmlformats.org/officeDocument/2006/relationships/image" Target="../media/image274.png"/><Relationship Id="rId3" Type="http://schemas.openxmlformats.org/officeDocument/2006/relationships/image" Target="../media/image296.png"/><Relationship Id="rId21" Type="http://schemas.openxmlformats.org/officeDocument/2006/relationships/image" Target="../media/image305.png"/><Relationship Id="rId7" Type="http://schemas.openxmlformats.org/officeDocument/2006/relationships/slide" Target="slide1120.xml"/><Relationship Id="rId12" Type="http://schemas.openxmlformats.org/officeDocument/2006/relationships/slide" Target="slide1150.xml"/><Relationship Id="rId17" Type="http://schemas.openxmlformats.org/officeDocument/2006/relationships/image" Target="../media/image304.png"/><Relationship Id="rId25" Type="http://schemas.openxmlformats.org/officeDocument/2006/relationships/image" Target="../media/image306.png"/><Relationship Id="rId2" Type="http://schemas.openxmlformats.org/officeDocument/2006/relationships/image" Target="../media/image2730.png"/><Relationship Id="rId16" Type="http://schemas.openxmlformats.org/officeDocument/2006/relationships/image" Target="../media/image303.png"/><Relationship Id="rId20" Type="http://schemas.openxmlformats.org/officeDocument/2006/relationships/slide" Target="slide111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7.png"/><Relationship Id="rId11" Type="http://schemas.openxmlformats.org/officeDocument/2006/relationships/image" Target="../media/image300.png"/><Relationship Id="rId24" Type="http://schemas.openxmlformats.org/officeDocument/2006/relationships/slide" Target="slide1090.xml"/><Relationship Id="rId5" Type="http://schemas.openxmlformats.org/officeDocument/2006/relationships/slide" Target="slide1100.xml"/><Relationship Id="rId15" Type="http://schemas.openxmlformats.org/officeDocument/2006/relationships/image" Target="../media/image302.png"/><Relationship Id="rId23" Type="http://schemas.openxmlformats.org/officeDocument/2006/relationships/slide" Target="slide1090.xml"/><Relationship Id="rId10" Type="http://schemas.openxmlformats.org/officeDocument/2006/relationships/image" Target="../media/image299.png"/><Relationship Id="rId19" Type="http://schemas.openxmlformats.org/officeDocument/2006/relationships/slide" Target="slide1110.xml"/><Relationship Id="rId4" Type="http://schemas.openxmlformats.org/officeDocument/2006/relationships/slide" Target="slide1100.xml"/><Relationship Id="rId9" Type="http://schemas.openxmlformats.org/officeDocument/2006/relationships/image" Target="../media/image298.png"/><Relationship Id="rId14" Type="http://schemas.openxmlformats.org/officeDocument/2006/relationships/image" Target="../media/image301.png"/><Relationship Id="rId22" Type="http://schemas.openxmlformats.org/officeDocument/2006/relationships/image" Target="../media/image2580.png"/></Relationships>
</file>

<file path=ppt/slides/_rels/slide1140.xml.rels><?xml version="1.0" encoding="UTF-8" standalone="yes"?>
<Relationships xmlns="http://schemas.openxmlformats.org/package/2006/relationships"><Relationship Id="rId8" Type="http://schemas.openxmlformats.org/officeDocument/2006/relationships/slide" Target="slide1110.xml"/><Relationship Id="rId13" Type="http://schemas.openxmlformats.org/officeDocument/2006/relationships/image" Target="../media/image313.png"/><Relationship Id="rId18" Type="http://schemas.openxmlformats.org/officeDocument/2006/relationships/image" Target="../media/image316.png"/><Relationship Id="rId26" Type="http://schemas.openxmlformats.org/officeDocument/2006/relationships/image" Target="../media/image319.png"/><Relationship Id="rId3" Type="http://schemas.openxmlformats.org/officeDocument/2006/relationships/image" Target="../media/image2730.png"/><Relationship Id="rId21" Type="http://schemas.openxmlformats.org/officeDocument/2006/relationships/slide" Target="slide1120.xml"/><Relationship Id="rId7" Type="http://schemas.openxmlformats.org/officeDocument/2006/relationships/image" Target="../media/image308.png"/><Relationship Id="rId12" Type="http://schemas.openxmlformats.org/officeDocument/2006/relationships/image" Target="../media/image312.png"/><Relationship Id="rId17" Type="http://schemas.openxmlformats.org/officeDocument/2006/relationships/image" Target="../media/image315.png"/><Relationship Id="rId25" Type="http://schemas.openxmlformats.org/officeDocument/2006/relationships/slide" Target="slide1100.xml"/><Relationship Id="rId2" Type="http://schemas.openxmlformats.org/officeDocument/2006/relationships/notesSlide" Target="../notesSlides/notesSlide75.xml"/><Relationship Id="rId16" Type="http://schemas.openxmlformats.org/officeDocument/2006/relationships/slide" Target="slide1160.xml"/><Relationship Id="rId20" Type="http://schemas.openxmlformats.org/officeDocument/2006/relationships/slide" Target="slide112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07.png"/><Relationship Id="rId11" Type="http://schemas.openxmlformats.org/officeDocument/2006/relationships/image" Target="../media/image311.png"/><Relationship Id="rId24" Type="http://schemas.openxmlformats.org/officeDocument/2006/relationships/slide" Target="slide1100.xml"/><Relationship Id="rId5" Type="http://schemas.openxmlformats.org/officeDocument/2006/relationships/slide" Target="slide1030.xml"/><Relationship Id="rId15" Type="http://schemas.openxmlformats.org/officeDocument/2006/relationships/slide" Target="slide1160.xml"/><Relationship Id="rId23" Type="http://schemas.openxmlformats.org/officeDocument/2006/relationships/image" Target="../media/image2580.png"/><Relationship Id="rId28" Type="http://schemas.openxmlformats.org/officeDocument/2006/relationships/image" Target="../media/image274.png"/><Relationship Id="rId10" Type="http://schemas.openxmlformats.org/officeDocument/2006/relationships/image" Target="../media/image309.png"/><Relationship Id="rId19" Type="http://schemas.openxmlformats.org/officeDocument/2006/relationships/image" Target="../media/image317.png"/><Relationship Id="rId4" Type="http://schemas.openxmlformats.org/officeDocument/2006/relationships/slide" Target="slide1030.xml"/><Relationship Id="rId9" Type="http://schemas.openxmlformats.org/officeDocument/2006/relationships/slide" Target="slide1110.xml"/><Relationship Id="rId14" Type="http://schemas.openxmlformats.org/officeDocument/2006/relationships/image" Target="../media/image314.png"/><Relationship Id="rId22" Type="http://schemas.openxmlformats.org/officeDocument/2006/relationships/image" Target="../media/image318.png"/><Relationship Id="rId27" Type="http://schemas.openxmlformats.org/officeDocument/2006/relationships/image" Target="../media/image320.png"/></Relationships>
</file>

<file path=ppt/slides/_rels/slide1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4.png"/><Relationship Id="rId13" Type="http://schemas.openxmlformats.org/officeDocument/2006/relationships/slide" Target="slide1130.xml"/><Relationship Id="rId18" Type="http://schemas.openxmlformats.org/officeDocument/2006/relationships/image" Target="../media/image330.png"/><Relationship Id="rId3" Type="http://schemas.openxmlformats.org/officeDocument/2006/relationships/image" Target="../media/image3210.png"/><Relationship Id="rId21" Type="http://schemas.openxmlformats.org/officeDocument/2006/relationships/slide" Target="slide1110.xml"/><Relationship Id="rId7" Type="http://schemas.openxmlformats.org/officeDocument/2006/relationships/image" Target="../media/image323.png"/><Relationship Id="rId12" Type="http://schemas.openxmlformats.org/officeDocument/2006/relationships/slide" Target="slide1130.xml"/><Relationship Id="rId17" Type="http://schemas.openxmlformats.org/officeDocument/2006/relationships/slide" Target="slide1170.xml"/><Relationship Id="rId25" Type="http://schemas.openxmlformats.org/officeDocument/2006/relationships/image" Target="../media/image274.png"/><Relationship Id="rId2" Type="http://schemas.openxmlformats.org/officeDocument/2006/relationships/notesSlide" Target="../notesSlides/notesSlide76.xml"/><Relationship Id="rId16" Type="http://schemas.openxmlformats.org/officeDocument/2006/relationships/slide" Target="slide1170.xml"/><Relationship Id="rId20" Type="http://schemas.openxmlformats.org/officeDocument/2006/relationships/image" Target="../media/image2580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22.png"/><Relationship Id="rId11" Type="http://schemas.openxmlformats.org/officeDocument/2006/relationships/image" Target="../media/image327.png"/><Relationship Id="rId24" Type="http://schemas.openxmlformats.org/officeDocument/2006/relationships/image" Target="../media/image273.png"/><Relationship Id="rId5" Type="http://schemas.openxmlformats.org/officeDocument/2006/relationships/slide" Target="slide1120.xml"/><Relationship Id="rId15" Type="http://schemas.openxmlformats.org/officeDocument/2006/relationships/image" Target="../media/image329.png"/><Relationship Id="rId23" Type="http://schemas.openxmlformats.org/officeDocument/2006/relationships/image" Target="../media/image332.png"/><Relationship Id="rId10" Type="http://schemas.openxmlformats.org/officeDocument/2006/relationships/image" Target="../media/image326.png"/><Relationship Id="rId19" Type="http://schemas.openxmlformats.org/officeDocument/2006/relationships/image" Target="../media/image331.png"/><Relationship Id="rId4" Type="http://schemas.openxmlformats.org/officeDocument/2006/relationships/slide" Target="slide1120.xml"/><Relationship Id="rId9" Type="http://schemas.openxmlformats.org/officeDocument/2006/relationships/image" Target="../media/image325.png"/><Relationship Id="rId14" Type="http://schemas.openxmlformats.org/officeDocument/2006/relationships/image" Target="../media/image328.png"/><Relationship Id="rId22" Type="http://schemas.openxmlformats.org/officeDocument/2006/relationships/slide" Target="slide1110.xml"/></Relationships>
</file>

<file path=ppt/slides/_rels/slide1160.xml.rels><?xml version="1.0" encoding="UTF-8" standalone="yes"?>
<Relationships xmlns="http://schemas.openxmlformats.org/package/2006/relationships"><Relationship Id="rId8" Type="http://schemas.openxmlformats.org/officeDocument/2006/relationships/slide" Target="slide1140.xml"/><Relationship Id="rId13" Type="http://schemas.openxmlformats.org/officeDocument/2006/relationships/image" Target="../media/image339.png"/><Relationship Id="rId18" Type="http://schemas.openxmlformats.org/officeDocument/2006/relationships/slide" Target="slide1120.xml"/><Relationship Id="rId3" Type="http://schemas.openxmlformats.org/officeDocument/2006/relationships/image" Target="../media/image333.png"/><Relationship Id="rId7" Type="http://schemas.openxmlformats.org/officeDocument/2006/relationships/slide" Target="slide1140.xml"/><Relationship Id="rId12" Type="http://schemas.openxmlformats.org/officeDocument/2006/relationships/slide" Target="slide1130.xml"/><Relationship Id="rId17" Type="http://schemas.openxmlformats.org/officeDocument/2006/relationships/slide" Target="slide1120.xml"/><Relationship Id="rId2" Type="http://schemas.openxmlformats.org/officeDocument/2006/relationships/image" Target="../media/image2730.png"/><Relationship Id="rId16" Type="http://schemas.openxmlformats.org/officeDocument/2006/relationships/image" Target="../media/image342.png"/><Relationship Id="rId20" Type="http://schemas.openxmlformats.org/officeDocument/2006/relationships/image" Target="../media/image27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36.png"/><Relationship Id="rId11" Type="http://schemas.openxmlformats.org/officeDocument/2006/relationships/slide" Target="slide1130.xml"/><Relationship Id="rId5" Type="http://schemas.openxmlformats.org/officeDocument/2006/relationships/image" Target="../media/image335.png"/><Relationship Id="rId15" Type="http://schemas.openxmlformats.org/officeDocument/2006/relationships/image" Target="../media/image341.png"/><Relationship Id="rId10" Type="http://schemas.openxmlformats.org/officeDocument/2006/relationships/image" Target="../media/image338.png"/><Relationship Id="rId19" Type="http://schemas.openxmlformats.org/officeDocument/2006/relationships/image" Target="../media/image343.png"/><Relationship Id="rId4" Type="http://schemas.openxmlformats.org/officeDocument/2006/relationships/image" Target="../media/image334.png"/><Relationship Id="rId9" Type="http://schemas.openxmlformats.org/officeDocument/2006/relationships/image" Target="../media/image337.png"/><Relationship Id="rId14" Type="http://schemas.openxmlformats.org/officeDocument/2006/relationships/image" Target="../media/image340.png"/></Relationships>
</file>

<file path=ppt/slides/_rels/slide1170.xml.rels><?xml version="1.0" encoding="UTF-8" standalone="yes"?>
<Relationships xmlns="http://schemas.openxmlformats.org/package/2006/relationships"><Relationship Id="rId8" Type="http://schemas.openxmlformats.org/officeDocument/2006/relationships/slide" Target="slide1140.xml"/><Relationship Id="rId13" Type="http://schemas.openxmlformats.org/officeDocument/2006/relationships/image" Target="../media/image350.png"/><Relationship Id="rId18" Type="http://schemas.openxmlformats.org/officeDocument/2006/relationships/slide" Target="slide1130.xml"/><Relationship Id="rId3" Type="http://schemas.openxmlformats.org/officeDocument/2006/relationships/image" Target="../media/image3440.png"/><Relationship Id="rId21" Type="http://schemas.openxmlformats.org/officeDocument/2006/relationships/image" Target="../media/image273.png"/><Relationship Id="rId7" Type="http://schemas.openxmlformats.org/officeDocument/2006/relationships/image" Target="../media/image348.png"/><Relationship Id="rId12" Type="http://schemas.openxmlformats.org/officeDocument/2006/relationships/slide" Target="slide1150.xml"/><Relationship Id="rId17" Type="http://schemas.openxmlformats.org/officeDocument/2006/relationships/image" Target="../media/image354.png"/><Relationship Id="rId2" Type="http://schemas.openxmlformats.org/officeDocument/2006/relationships/notesSlide" Target="../notesSlides/notesSlide77.xml"/><Relationship Id="rId16" Type="http://schemas.openxmlformats.org/officeDocument/2006/relationships/image" Target="../media/image353.png"/><Relationship Id="rId20" Type="http://schemas.openxmlformats.org/officeDocument/2006/relationships/image" Target="../media/image355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47.png"/><Relationship Id="rId11" Type="http://schemas.openxmlformats.org/officeDocument/2006/relationships/slide" Target="slide1150.xml"/><Relationship Id="rId5" Type="http://schemas.openxmlformats.org/officeDocument/2006/relationships/image" Target="../media/image346.png"/><Relationship Id="rId15" Type="http://schemas.openxmlformats.org/officeDocument/2006/relationships/image" Target="../media/image352.png"/><Relationship Id="rId10" Type="http://schemas.openxmlformats.org/officeDocument/2006/relationships/image" Target="../media/image349.png"/><Relationship Id="rId19" Type="http://schemas.openxmlformats.org/officeDocument/2006/relationships/slide" Target="slide1130.xml"/><Relationship Id="rId4" Type="http://schemas.openxmlformats.org/officeDocument/2006/relationships/image" Target="../media/image345.png"/><Relationship Id="rId9" Type="http://schemas.openxmlformats.org/officeDocument/2006/relationships/slide" Target="slide1140.xml"/><Relationship Id="rId14" Type="http://schemas.openxmlformats.org/officeDocument/2006/relationships/image" Target="../media/image351.png"/><Relationship Id="rId22" Type="http://schemas.openxmlformats.org/officeDocument/2006/relationships/image" Target="../media/image2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4">
            <a:extLst>
              <a:ext uri="{FF2B5EF4-FFF2-40B4-BE49-F238E27FC236}">
                <a16:creationId xmlns:a16="http://schemas.microsoft.com/office/drawing/2014/main" id="{3525FFF4-7887-E0F1-A988-32D458994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ACDF444-5505-43B0-F1EC-9530C35A996D}"/>
              </a:ext>
            </a:extLst>
          </p:cNvPr>
          <p:cNvSpPr/>
          <p:nvPr/>
        </p:nvSpPr>
        <p:spPr>
          <a:xfrm>
            <a:off x="5342249" y="5396"/>
            <a:ext cx="6711249" cy="6711249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36000">
                <a:srgbClr val="FFFF00">
                  <a:alpha val="66000"/>
                </a:srgbClr>
              </a:gs>
              <a:gs pos="73000">
                <a:srgbClr val="FFFF0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A6996D2-FB77-C549-687A-4E1258A5F8D9}"/>
              </a:ext>
            </a:extLst>
          </p:cNvPr>
          <p:cNvSpPr/>
          <p:nvPr/>
        </p:nvSpPr>
        <p:spPr>
          <a:xfrm>
            <a:off x="2711728" y="-1574108"/>
            <a:ext cx="6711249" cy="6711249"/>
          </a:xfrm>
          <a:prstGeom prst="ellipse">
            <a:avLst/>
          </a:prstGeom>
          <a:gradFill flip="none" rotWithShape="1">
            <a:gsLst>
              <a:gs pos="64000">
                <a:schemeClr val="bg1">
                  <a:alpha val="0"/>
                </a:schemeClr>
              </a:gs>
              <a:gs pos="15000">
                <a:srgbClr val="0070C0"/>
              </a:gs>
              <a:gs pos="45000">
                <a:srgbClr val="00B0F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C9E3D82-7D30-EB01-8C6C-60747B71E0F2}"/>
              </a:ext>
            </a:extLst>
          </p:cNvPr>
          <p:cNvSpPr/>
          <p:nvPr/>
        </p:nvSpPr>
        <p:spPr>
          <a:xfrm>
            <a:off x="196637" y="281725"/>
            <a:ext cx="6711249" cy="6711249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36000">
                <a:srgbClr val="00B050">
                  <a:tint val="44500"/>
                  <a:satMod val="160000"/>
                </a:srgbClr>
              </a:gs>
              <a:gs pos="73000">
                <a:srgbClr val="00B050">
                  <a:tint val="23500"/>
                  <a:satMod val="160000"/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248E03A-FACB-2004-9987-1C112AB95936}"/>
              </a:ext>
            </a:extLst>
          </p:cNvPr>
          <p:cNvCxnSpPr/>
          <p:nvPr/>
        </p:nvCxnSpPr>
        <p:spPr>
          <a:xfrm>
            <a:off x="1709057" y="-2122714"/>
            <a:ext cx="9046029" cy="1045028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0FB7F29-FB29-FEA8-A86C-3604763A7871}"/>
              </a:ext>
            </a:extLst>
          </p:cNvPr>
          <p:cNvCxnSpPr>
            <a:cxnSpLocks/>
          </p:cNvCxnSpPr>
          <p:nvPr/>
        </p:nvCxnSpPr>
        <p:spPr>
          <a:xfrm flipV="1">
            <a:off x="-1147858" y="-1345453"/>
            <a:ext cx="13247439" cy="685192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6DB3E42-41AA-126D-4DA0-26C6E664FB88}"/>
              </a:ext>
            </a:extLst>
          </p:cNvPr>
          <p:cNvCxnSpPr>
            <a:cxnSpLocks/>
          </p:cNvCxnSpPr>
          <p:nvPr/>
        </p:nvCxnSpPr>
        <p:spPr>
          <a:xfrm>
            <a:off x="-1381328" y="-797668"/>
            <a:ext cx="16731575" cy="780135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55CF80D-2362-CC7D-87FC-3E1B57B1031F}"/>
              </a:ext>
            </a:extLst>
          </p:cNvPr>
          <p:cNvSpPr/>
          <p:nvPr/>
        </p:nvSpPr>
        <p:spPr>
          <a:xfrm>
            <a:off x="2275687" y="1952553"/>
            <a:ext cx="7583333" cy="373322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040B3E8E-EEF8-576D-D9F2-D67C534A3358}"/>
              </a:ext>
            </a:extLst>
          </p:cNvPr>
          <p:cNvSpPr/>
          <p:nvPr/>
        </p:nvSpPr>
        <p:spPr>
          <a:xfrm>
            <a:off x="-2623329" y="-1670022"/>
            <a:ext cx="18615169" cy="9462741"/>
          </a:xfrm>
          <a:custGeom>
            <a:avLst/>
            <a:gdLst>
              <a:gd name="connsiteX0" fmla="*/ 5483385 w 19221739"/>
              <a:gd name="connsiteY0" fmla="*/ 3447131 h 9462741"/>
              <a:gd name="connsiteX1" fmla="*/ 4801391 w 19221739"/>
              <a:gd name="connsiteY1" fmla="*/ 4129125 h 9462741"/>
              <a:gd name="connsiteX2" fmla="*/ 4801391 w 19221739"/>
              <a:gd name="connsiteY2" fmla="*/ 6857019 h 9462741"/>
              <a:gd name="connsiteX3" fmla="*/ 5483385 w 19221739"/>
              <a:gd name="connsiteY3" fmla="*/ 7539013 h 9462741"/>
              <a:gd name="connsiteX4" fmla="*/ 12431269 w 19221739"/>
              <a:gd name="connsiteY4" fmla="*/ 7539013 h 9462741"/>
              <a:gd name="connsiteX5" fmla="*/ 13113263 w 19221739"/>
              <a:gd name="connsiteY5" fmla="*/ 6857019 h 9462741"/>
              <a:gd name="connsiteX6" fmla="*/ 13113263 w 19221739"/>
              <a:gd name="connsiteY6" fmla="*/ 4129125 h 9462741"/>
              <a:gd name="connsiteX7" fmla="*/ 12431269 w 19221739"/>
              <a:gd name="connsiteY7" fmla="*/ 3447131 h 9462741"/>
              <a:gd name="connsiteX8" fmla="*/ 1577154 w 19221739"/>
              <a:gd name="connsiteY8" fmla="*/ 0 h 9462741"/>
              <a:gd name="connsiteX9" fmla="*/ 17644583 w 19221739"/>
              <a:gd name="connsiteY9" fmla="*/ 0 h 9462741"/>
              <a:gd name="connsiteX10" fmla="*/ 19221739 w 19221739"/>
              <a:gd name="connsiteY10" fmla="*/ 1577155 h 9462741"/>
              <a:gd name="connsiteX11" fmla="*/ 19221739 w 19221739"/>
              <a:gd name="connsiteY11" fmla="*/ 7885586 h 9462741"/>
              <a:gd name="connsiteX12" fmla="*/ 17644583 w 19221739"/>
              <a:gd name="connsiteY12" fmla="*/ 9462741 h 9462741"/>
              <a:gd name="connsiteX13" fmla="*/ 1577154 w 19221739"/>
              <a:gd name="connsiteY13" fmla="*/ 9462741 h 9462741"/>
              <a:gd name="connsiteX14" fmla="*/ 0 w 19221739"/>
              <a:gd name="connsiteY14" fmla="*/ 7885586 h 9462741"/>
              <a:gd name="connsiteX15" fmla="*/ 0 w 19221739"/>
              <a:gd name="connsiteY15" fmla="*/ 1577155 h 9462741"/>
              <a:gd name="connsiteX16" fmla="*/ 1577154 w 19221739"/>
              <a:gd name="connsiteY16" fmla="*/ 0 h 946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21739" h="9462741">
                <a:moveTo>
                  <a:pt x="5483385" y="3447131"/>
                </a:moveTo>
                <a:cubicBezTo>
                  <a:pt x="5106730" y="3447131"/>
                  <a:pt x="4801391" y="3752470"/>
                  <a:pt x="4801391" y="4129125"/>
                </a:cubicBezTo>
                <a:lnTo>
                  <a:pt x="4801391" y="6857019"/>
                </a:lnTo>
                <a:cubicBezTo>
                  <a:pt x="4801391" y="7233674"/>
                  <a:pt x="5106730" y="7539013"/>
                  <a:pt x="5483385" y="7539013"/>
                </a:cubicBezTo>
                <a:lnTo>
                  <a:pt x="12431269" y="7539013"/>
                </a:lnTo>
                <a:cubicBezTo>
                  <a:pt x="12807924" y="7539013"/>
                  <a:pt x="13113263" y="7233674"/>
                  <a:pt x="13113263" y="6857019"/>
                </a:cubicBezTo>
                <a:lnTo>
                  <a:pt x="13113263" y="4129125"/>
                </a:lnTo>
                <a:cubicBezTo>
                  <a:pt x="13113263" y="3752470"/>
                  <a:pt x="12807924" y="3447131"/>
                  <a:pt x="12431269" y="3447131"/>
                </a:cubicBezTo>
                <a:close/>
                <a:moveTo>
                  <a:pt x="1577154" y="0"/>
                </a:moveTo>
                <a:lnTo>
                  <a:pt x="17644583" y="0"/>
                </a:lnTo>
                <a:cubicBezTo>
                  <a:pt x="18515623" y="0"/>
                  <a:pt x="19221739" y="706116"/>
                  <a:pt x="19221739" y="1577155"/>
                </a:cubicBezTo>
                <a:lnTo>
                  <a:pt x="19221739" y="7885586"/>
                </a:lnTo>
                <a:cubicBezTo>
                  <a:pt x="19221739" y="8756625"/>
                  <a:pt x="18515623" y="9462741"/>
                  <a:pt x="17644583" y="9462741"/>
                </a:cubicBezTo>
                <a:lnTo>
                  <a:pt x="1577154" y="9462741"/>
                </a:lnTo>
                <a:cubicBezTo>
                  <a:pt x="706115" y="9462741"/>
                  <a:pt x="0" y="8756625"/>
                  <a:pt x="0" y="7885586"/>
                </a:cubicBezTo>
                <a:lnTo>
                  <a:pt x="0" y="1577155"/>
                </a:lnTo>
                <a:cubicBezTo>
                  <a:pt x="0" y="706116"/>
                  <a:pt x="706115" y="0"/>
                  <a:pt x="15771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itle 1">
                <a:extLst>
                  <a:ext uri="{FF2B5EF4-FFF2-40B4-BE49-F238E27FC236}">
                    <a16:creationId xmlns:a16="http://schemas.microsoft.com/office/drawing/2014/main" id="{6BA4F299-C079-DE1C-0D1C-9D02B8E2B9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24000" y="1396683"/>
                <a:ext cx="9144000" cy="2387600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b="1" dirty="0"/>
                  <a:t>Lesson 3: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𝑚𝑥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4000" b="1" dirty="0"/>
              </a:p>
              <a:p>
                <a:r>
                  <a:rPr lang="en-US" sz="4000" b="1" dirty="0"/>
                  <a:t>Teacher</a:t>
                </a:r>
                <a:endParaRPr lang="en-US" sz="4000" dirty="0"/>
              </a:p>
            </p:txBody>
          </p:sp>
        </mc:Choice>
        <mc:Fallback xmlns="">
          <p:sp>
            <p:nvSpPr>
              <p:cNvPr id="27" name="Title 1">
                <a:extLst>
                  <a:ext uri="{FF2B5EF4-FFF2-40B4-BE49-F238E27FC236}">
                    <a16:creationId xmlns:a16="http://schemas.microsoft.com/office/drawing/2014/main" id="{6BA4F299-C079-DE1C-0D1C-9D02B8E2B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1396683"/>
                <a:ext cx="9144000" cy="2387600"/>
              </a:xfrm>
              <a:prstGeom prst="rect">
                <a:avLst/>
              </a:prstGeom>
              <a:blipFill>
                <a:blip r:embed="rId2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Graphic 28" descr="Stopwatch outline">
            <a:extLst>
              <a:ext uri="{FF2B5EF4-FFF2-40B4-BE49-F238E27FC236}">
                <a16:creationId xmlns:a16="http://schemas.microsoft.com/office/drawing/2014/main" id="{BA933249-6D8A-EF71-5DC5-F68D2B258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87340" y="3831336"/>
            <a:ext cx="1417320" cy="141732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939288-2E2A-3046-319E-C8669411A0B3}"/>
              </a:ext>
            </a:extLst>
          </p:cNvPr>
          <p:cNvSpPr txBox="1"/>
          <p:nvPr/>
        </p:nvSpPr>
        <p:spPr>
          <a:xfrm>
            <a:off x="5195497" y="5137142"/>
            <a:ext cx="1801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25 – 30 minutes</a:t>
            </a:r>
          </a:p>
        </p:txBody>
      </p:sp>
    </p:spTree>
    <p:extLst>
      <p:ext uri="{BB962C8B-B14F-4D97-AF65-F5344CB8AC3E}">
        <p14:creationId xmlns:p14="http://schemas.microsoft.com/office/powerpoint/2010/main" val="52279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 p14:bounceEnd="50000">
                                          <p:cBhvr>
                                            <p:cTn id="6" dur="2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repeatCount="indefinite" autoRev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 p14:bounceEnd="50000">
                                          <p:cBhvr>
                                            <p:cTn id="8" dur="2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indefinite" autoRev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 p14:bounceEnd="50000">
                                          <p:cBhvr>
                                            <p:cTn id="10" dur="3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250000" y="2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2" dur="7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4" dur="9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6" dur="1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6" dur="2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8" dur="2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10" dur="3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250000" y="2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2" dur="7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4" dur="9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50000" decel="50000" fill="hold" nodeType="with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21600000">
                                          <p:cBhvr>
                                            <p:cTn id="16" dur="1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075FF-D1D9-4406-0F49-270E9A23B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begin…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B14A39-62C4-7B74-B7DB-F26C208397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6944" y="1623402"/>
                <a:ext cx="11295743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Turn to page 12 in your booklet. </a:t>
                </a:r>
              </a:p>
              <a:p>
                <a:pPr marL="0" indent="0">
                  <a:buNone/>
                </a:pPr>
                <a:r>
                  <a:rPr lang="en-US" dirty="0"/>
                  <a:t>In your booklet, complete the table of values for the graph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B14A39-62C4-7B74-B7DB-F26C208397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6944" y="1623402"/>
                <a:ext cx="11295743" cy="4351338"/>
              </a:xfrm>
              <a:blipFill>
                <a:blip r:embed="rId4"/>
                <a:stretch>
                  <a:fillRect l="-1122" t="-2326" r="-1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78D0616B-DAD6-E0AA-575B-4DB522D0D3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8615" y="3024546"/>
            <a:ext cx="7772400" cy="3468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3978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697EE-8BFC-9FFA-A964-C42498646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1365"/>
            <a:ext cx="6598920" cy="2784475"/>
          </a:xfrm>
        </p:spPr>
        <p:txBody>
          <a:bodyPr>
            <a:normAutofit fontScale="90000"/>
          </a:bodyPr>
          <a:lstStyle/>
          <a:p>
            <a:r>
              <a:rPr lang="en-US" dirty="0"/>
              <a:t>Now plot the coordinates and then draw a straight-line graph.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Remember to use your ruler!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D3ED87-38D6-90E3-030A-C5551C973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040" y="0"/>
            <a:ext cx="4886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53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2E780-8225-10BD-0BB1-12A69A869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>
            <a:extLst>
              <a:ext uri="{FF2B5EF4-FFF2-40B4-BE49-F238E27FC236}">
                <a16:creationId xmlns:a16="http://schemas.microsoft.com/office/drawing/2014/main" id="{CF66CE09-E3FE-EF9D-D0E0-003313E56A5F}"/>
              </a:ext>
            </a:extLst>
          </p:cNvPr>
          <p:cNvGrpSpPr/>
          <p:nvPr/>
        </p:nvGrpSpPr>
        <p:grpSpPr>
          <a:xfrm>
            <a:off x="4086371" y="2583483"/>
            <a:ext cx="4258732" cy="3909392"/>
            <a:chOff x="3203293" y="958262"/>
            <a:chExt cx="5520809" cy="5067942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9CA67A07-C9C3-39DD-5607-B3FEAE218C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33718" y="958262"/>
              <a:ext cx="0" cy="506794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7F41982-23B3-64EF-CE1F-FCCCAF8EDE23}"/>
                </a:ext>
              </a:extLst>
            </p:cNvPr>
            <p:cNvCxnSpPr>
              <a:cxnSpLocks/>
            </p:cNvCxnSpPr>
            <p:nvPr/>
          </p:nvCxnSpPr>
          <p:spPr>
            <a:xfrm>
              <a:off x="3203293" y="4647965"/>
              <a:ext cx="552024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60412BE3-0AC3-C7FA-EB43-7DC35484B68A}"/>
                </a:ext>
              </a:extLst>
            </p:cNvPr>
            <p:cNvGrpSpPr/>
            <p:nvPr/>
          </p:nvGrpSpPr>
          <p:grpSpPr>
            <a:xfrm>
              <a:off x="3203293" y="958262"/>
              <a:ext cx="5520809" cy="5067942"/>
              <a:chOff x="3203293" y="958262"/>
              <a:chExt cx="5520809" cy="5067942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E502CCA-E866-7FD5-5D85-B714F50FB1B9}"/>
                  </a:ext>
                </a:extLst>
              </p:cNvPr>
              <p:cNvGrpSpPr/>
              <p:nvPr/>
            </p:nvGrpSpPr>
            <p:grpSpPr>
              <a:xfrm>
                <a:off x="3203294" y="958262"/>
                <a:ext cx="5520808" cy="5067942"/>
                <a:chOff x="1294440" y="592992"/>
                <a:chExt cx="5520808" cy="5540188"/>
              </a:xfrm>
            </p:grpSpPr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882E167F-7567-535D-A2A7-F126921EBF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94440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81CF7709-1C7A-CD86-EF7F-FCBA7F49DF0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55162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61FE364F-125F-467B-8944-77C25F2008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5884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99F8D5F6-55C8-329E-9CDD-05184C1908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058772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92165C3C-FE1D-7213-7BA3-8D583765BB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9494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57B4C1DA-1FA0-115D-E5D0-DB89D4E90C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80216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76043137-4BA7-5BEB-7056-DF9D7D420B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40938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32AA5F97-139B-6CF4-0CCD-433237DE62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01660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E87549E2-DA37-8628-BF9D-F7C58E9923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2382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AF5A61B3-478D-8B0C-DADF-7D5535FD5C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76606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7191F32F-30E1-B07B-7ECB-C27E78021B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15248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0DA36253-3B06-C369-3CD6-72C1C14FAC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050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1227F9BC-2B45-F695-51D7-E4D1E66AFFDB}"/>
                  </a:ext>
                </a:extLst>
              </p:cNvPr>
              <p:cNvGrpSpPr/>
              <p:nvPr/>
            </p:nvGrpSpPr>
            <p:grpSpPr>
              <a:xfrm>
                <a:off x="3203293" y="958262"/>
                <a:ext cx="5520809" cy="5067942"/>
                <a:chOff x="867444" y="961813"/>
                <a:chExt cx="6437351" cy="5067942"/>
              </a:xfrm>
            </p:grpSpPr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3D7C29AC-4FBF-D7F1-1587-EFC1398FDE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2256531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F8E8FCBE-53CA-D1FB-4E9F-BB978F1988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179580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2CC02EE5-738C-F7CF-E04C-CAB0D33FA7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1335087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D9F44E6A-A072-0D20-2D3B-639324ED8C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507801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2530C4F0-8FFD-F2C8-F8FD-B6DF12FFA1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968523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FD7C6E5F-9DDC-64D0-74D5-831BED5E43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1889967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49F4A337-0CEE-00BA-E25F-8712BA19C9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235068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524F329E-176B-685D-2162-7CC357FA05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2811411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5A226514-A58B-0C70-3C97-A9E87D3F9D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874365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87883985-6DEC-59A4-1288-CF1651F24D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4707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F55C8AB0-DE82-85BC-BAF4-1E8ABF5DF3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6452" y="-43919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aphicFrame>
        <p:nvGraphicFramePr>
          <p:cNvPr id="38" name="Table 49">
            <a:extLst>
              <a:ext uri="{FF2B5EF4-FFF2-40B4-BE49-F238E27FC236}">
                <a16:creationId xmlns:a16="http://schemas.microsoft.com/office/drawing/2014/main" id="{BD0F6B30-2B16-E9AF-32BA-FB49A310D5F7}"/>
              </a:ext>
            </a:extLst>
          </p:cNvPr>
          <p:cNvGraphicFramePr>
            <a:graphicFrameLocks noGrp="1"/>
          </p:cNvGraphicFramePr>
          <p:nvPr/>
        </p:nvGraphicFramePr>
        <p:xfrm>
          <a:off x="3912385" y="5439927"/>
          <a:ext cx="46829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228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360228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360228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360228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360228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360228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360228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360228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360228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360228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360228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360228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360228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D69121B-E8E1-2150-C168-1D99757CC5F7}"/>
              </a:ext>
            </a:extLst>
          </p:cNvPr>
          <p:cNvCxnSpPr>
            <a:cxnSpLocks/>
          </p:cNvCxnSpPr>
          <p:nvPr/>
        </p:nvCxnSpPr>
        <p:spPr>
          <a:xfrm flipH="1">
            <a:off x="5501909" y="2593703"/>
            <a:ext cx="1932980" cy="389917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9651E017-06C4-4A32-13F5-C4192ABE7C63}"/>
              </a:ext>
            </a:extLst>
          </p:cNvPr>
          <p:cNvGraphicFramePr>
            <a:graphicFrameLocks noGrp="1"/>
          </p:cNvGraphicFramePr>
          <p:nvPr/>
        </p:nvGraphicFramePr>
        <p:xfrm>
          <a:off x="5078172" y="2473695"/>
          <a:ext cx="438406" cy="4235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352926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3529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3529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3529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3529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3529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3529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3529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3529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3529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3529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3529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5" name="Table 134">
                <a:extLst>
                  <a:ext uri="{FF2B5EF4-FFF2-40B4-BE49-F238E27FC236}">
                    <a16:creationId xmlns:a16="http://schemas.microsoft.com/office/drawing/2014/main" id="{0602F07D-A543-CA1E-E645-27A4DD365FC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7562054"/>
                  </p:ext>
                </p:extLst>
              </p:nvPr>
            </p:nvGraphicFramePr>
            <p:xfrm>
              <a:off x="3689777" y="912874"/>
              <a:ext cx="5128179" cy="13255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32597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732597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732597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732597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732597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732597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732597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6627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320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32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32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32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2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32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rgbClr val="025FEB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3200" b="0" dirty="0">
                            <a:solidFill>
                              <a:srgbClr val="025FE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6627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3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oMath>
                            </m:oMathPara>
                          </a14:m>
                          <a:endParaRPr lang="en-US" sz="32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US" sz="32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US" sz="32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32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2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32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5" name="Table 134">
                <a:extLst>
                  <a:ext uri="{FF2B5EF4-FFF2-40B4-BE49-F238E27FC236}">
                    <a16:creationId xmlns:a16="http://schemas.microsoft.com/office/drawing/2014/main" id="{0602F07D-A543-CA1E-E645-27A4DD365FC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7562054"/>
                  </p:ext>
                </p:extLst>
              </p:nvPr>
            </p:nvGraphicFramePr>
            <p:xfrm>
              <a:off x="3689777" y="912874"/>
              <a:ext cx="5128179" cy="13255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32597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732597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732597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732597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732597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732597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732597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6627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24" r="-600000" b="-105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724" r="-500000" b="-105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724" r="-400000" b="-105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7018" r="-307018" b="-105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000" r="-201724" b="-105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000" r="-101724" b="-105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0" r="-1724" b="-1056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6627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24" t="-100000" r="-600000" b="-5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724" t="-100000" r="-500000" b="-5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724" t="-100000" r="-400000" b="-5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7018" t="-100000" r="-307018" b="-5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000" t="-100000" r="-201724" b="-5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000" t="-100000" r="-101724" b="-5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0" t="-100000" r="-1724" b="-56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97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D22BE-1D70-F46E-8C88-0D8A81812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gradient of this line?</a:t>
            </a:r>
          </a:p>
        </p:txBody>
      </p:sp>
      <p:grpSp>
        <p:nvGrpSpPr>
          <p:cNvPr id="4" name="Gradeint 1">
            <a:extLst>
              <a:ext uri="{FF2B5EF4-FFF2-40B4-BE49-F238E27FC236}">
                <a16:creationId xmlns:a16="http://schemas.microsoft.com/office/drawing/2014/main" id="{D049FC78-3FF3-B1A0-CD36-F6F6521FF842}"/>
              </a:ext>
            </a:extLst>
          </p:cNvPr>
          <p:cNvGrpSpPr/>
          <p:nvPr/>
        </p:nvGrpSpPr>
        <p:grpSpPr>
          <a:xfrm>
            <a:off x="4362940" y="1836169"/>
            <a:ext cx="3466119" cy="3639261"/>
            <a:chOff x="1055081" y="1965613"/>
            <a:chExt cx="2206043" cy="231624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836D567-FE69-CFF2-DA8E-09A635035833}"/>
                </a:ext>
              </a:extLst>
            </p:cNvPr>
            <p:cNvSpPr/>
            <p:nvPr/>
          </p:nvSpPr>
          <p:spPr>
            <a:xfrm>
              <a:off x="1065620" y="1965613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adient 1">
              <a:extLst>
                <a:ext uri="{FF2B5EF4-FFF2-40B4-BE49-F238E27FC236}">
                  <a16:creationId xmlns:a16="http://schemas.microsoft.com/office/drawing/2014/main" id="{92709422-23C1-F0A6-D435-0081CAEA5E7F}"/>
                </a:ext>
              </a:extLst>
            </p:cNvPr>
            <p:cNvGrpSpPr/>
            <p:nvPr/>
          </p:nvGrpSpPr>
          <p:grpSpPr>
            <a:xfrm>
              <a:off x="1055081" y="1969474"/>
              <a:ext cx="2204296" cy="2312380"/>
              <a:chOff x="1055081" y="1969474"/>
              <a:chExt cx="2204296" cy="231238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8960AA4-420D-9A88-5434-06A0DE216A66}"/>
                  </a:ext>
                </a:extLst>
              </p:cNvPr>
              <p:cNvGrpSpPr/>
              <p:nvPr/>
            </p:nvGrpSpPr>
            <p:grpSpPr>
              <a:xfrm>
                <a:off x="1055081" y="1969477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6FA295E-550D-3F18-8B4E-BDAA7C507A74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19" name="Straight Connector 18">
                    <a:extLst>
                      <a:ext uri="{FF2B5EF4-FFF2-40B4-BE49-F238E27FC236}">
                        <a16:creationId xmlns:a16="http://schemas.microsoft.com/office/drawing/2014/main" id="{F8140DC8-B527-6095-8DD4-F01D865DF1C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03EC875F-F1AB-49D6-B938-6B183C534B7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F50D9E39-0E79-9BB5-95AB-D5AABB8D43C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BA584F82-6EB8-BAC7-DFF8-BF549EE4BFC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CECB6F87-1C9F-8B3C-D772-8185013CE73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A1C5CE72-775F-94DA-F3B9-0A11E0C0E75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E2673DD2-044A-83B8-2EB4-1F797C1B4B4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29758B7B-AF07-0264-4A86-8048D820F50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659B5C1-435C-6580-E1E7-2EBA211DC53F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11" name="Straight Connector 10">
                    <a:extLst>
                      <a:ext uri="{FF2B5EF4-FFF2-40B4-BE49-F238E27FC236}">
                        <a16:creationId xmlns:a16="http://schemas.microsoft.com/office/drawing/2014/main" id="{5A243919-F21E-04D8-C601-EB4D5EC919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AAACB62D-9BEE-16EC-BFE1-9A50CD99E34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AEC62ACC-B38E-4333-5826-FB7898150D4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B812E1B0-8695-83A5-A55C-415C4D2BB19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5B020E7F-4B21-12F9-0F8D-05F93E6B76B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AEF09C56-33AC-CF2C-A75E-614343E947B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>
                    <a:extLst>
                      <a:ext uri="{FF2B5EF4-FFF2-40B4-BE49-F238E27FC236}">
                        <a16:creationId xmlns:a16="http://schemas.microsoft.com/office/drawing/2014/main" id="{D2E62240-AAC1-C62D-0AE1-8D112A1367F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>
                    <a:extLst>
                      <a:ext uri="{FF2B5EF4-FFF2-40B4-BE49-F238E27FC236}">
                        <a16:creationId xmlns:a16="http://schemas.microsoft.com/office/drawing/2014/main" id="{BC78C94A-C450-7748-35AD-22B958A8F12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31A268FC-CEC1-5DCF-84B0-5FE950F0A7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3871" y="1969474"/>
                <a:ext cx="2195505" cy="231237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688565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179EC-8A64-E717-FD73-84AEF9A28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A6E68-D6A5-F964-DF32-7B3473F03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gradient of this line?</a:t>
            </a:r>
          </a:p>
        </p:txBody>
      </p:sp>
      <p:grpSp>
        <p:nvGrpSpPr>
          <p:cNvPr id="4" name="Gradeint 1">
            <a:extLst>
              <a:ext uri="{FF2B5EF4-FFF2-40B4-BE49-F238E27FC236}">
                <a16:creationId xmlns:a16="http://schemas.microsoft.com/office/drawing/2014/main" id="{F0058D75-B329-D08B-D672-9203D10AC39C}"/>
              </a:ext>
            </a:extLst>
          </p:cNvPr>
          <p:cNvGrpSpPr/>
          <p:nvPr/>
        </p:nvGrpSpPr>
        <p:grpSpPr>
          <a:xfrm>
            <a:off x="4362940" y="1921441"/>
            <a:ext cx="3466119" cy="3639261"/>
            <a:chOff x="1055081" y="1965613"/>
            <a:chExt cx="2206043" cy="231624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DF7ED2F-1437-9B99-EBAB-C5EC6FD9ED73}"/>
                </a:ext>
              </a:extLst>
            </p:cNvPr>
            <p:cNvSpPr/>
            <p:nvPr/>
          </p:nvSpPr>
          <p:spPr>
            <a:xfrm>
              <a:off x="1065620" y="1965613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adient 1">
              <a:extLst>
                <a:ext uri="{FF2B5EF4-FFF2-40B4-BE49-F238E27FC236}">
                  <a16:creationId xmlns:a16="http://schemas.microsoft.com/office/drawing/2014/main" id="{7F3F893F-8425-E50D-4DE0-762B3648F947}"/>
                </a:ext>
              </a:extLst>
            </p:cNvPr>
            <p:cNvGrpSpPr/>
            <p:nvPr/>
          </p:nvGrpSpPr>
          <p:grpSpPr>
            <a:xfrm>
              <a:off x="1055081" y="1965613"/>
              <a:ext cx="2204296" cy="2316241"/>
              <a:chOff x="1055081" y="1965613"/>
              <a:chExt cx="2204296" cy="231624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E00CDE9-DBB0-B4B6-B96C-2A63BB1EF4C8}"/>
                  </a:ext>
                </a:extLst>
              </p:cNvPr>
              <p:cNvGrpSpPr/>
              <p:nvPr/>
            </p:nvGrpSpPr>
            <p:grpSpPr>
              <a:xfrm>
                <a:off x="1055081" y="1969477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EAC3EAA-909E-B9FB-69FB-79270770335A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19" name="Straight Connector 18">
                    <a:extLst>
                      <a:ext uri="{FF2B5EF4-FFF2-40B4-BE49-F238E27FC236}">
                        <a16:creationId xmlns:a16="http://schemas.microsoft.com/office/drawing/2014/main" id="{B4A1DCD5-4070-D7A5-027B-6E7438A5DC5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344D3BE7-4CFA-F37E-0929-77DA6BA57B6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E5B38D90-C580-704C-5F04-9F73DBAA3E3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F8ACF7CD-162C-472E-A4C7-E162DD3628D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9F7B58AF-4CF5-17B3-993D-27B751FF70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A3D827EB-412E-48E6-6CEC-75A2A21DC5F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0F2F6F11-E19F-4AF8-639E-AD35A98F44D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F14FD1FF-ACA3-7D2B-DAC1-F848D15DA04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1DB4B31-7FDC-09F4-ED17-7B6AF4B0AE8C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11" name="Straight Connector 10">
                    <a:extLst>
                      <a:ext uri="{FF2B5EF4-FFF2-40B4-BE49-F238E27FC236}">
                        <a16:creationId xmlns:a16="http://schemas.microsoft.com/office/drawing/2014/main" id="{AF906835-53D1-4551-751D-6FCAEC7D686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5BFFCFC7-4638-390A-3FDB-F837E3E1210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EAA95E65-D8D3-AAB3-0074-5EE3C9E4222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F7862364-C8D9-D8F0-441C-3255D71D6F4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CA9BD3F3-CFDC-46AB-B423-D9CD5F57FB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8C2397BC-9C48-180A-9234-E9BC40C4031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>
                    <a:extLst>
                      <a:ext uri="{FF2B5EF4-FFF2-40B4-BE49-F238E27FC236}">
                        <a16:creationId xmlns:a16="http://schemas.microsoft.com/office/drawing/2014/main" id="{F5A1F1C9-B6D4-BA40-E2BF-7805CBD7333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>
                    <a:extLst>
                      <a:ext uri="{FF2B5EF4-FFF2-40B4-BE49-F238E27FC236}">
                        <a16:creationId xmlns:a16="http://schemas.microsoft.com/office/drawing/2014/main" id="{37969626-1E05-DEBE-A0E0-E7BEF8A25CE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48B5D6EF-B388-D6CB-0176-E3E4E01238D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91159" y="1965613"/>
                <a:ext cx="739050" cy="231237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984962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0BFB9-C0BC-748D-20A5-D36B18EE5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97E1A-FE1F-0114-1872-0879AE81F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gradient of this line?</a:t>
            </a:r>
          </a:p>
        </p:txBody>
      </p:sp>
      <p:grpSp>
        <p:nvGrpSpPr>
          <p:cNvPr id="4" name="Gradeint 1">
            <a:extLst>
              <a:ext uri="{FF2B5EF4-FFF2-40B4-BE49-F238E27FC236}">
                <a16:creationId xmlns:a16="http://schemas.microsoft.com/office/drawing/2014/main" id="{B4EBE178-10B9-6287-1127-7A939CC43A84}"/>
              </a:ext>
            </a:extLst>
          </p:cNvPr>
          <p:cNvGrpSpPr/>
          <p:nvPr/>
        </p:nvGrpSpPr>
        <p:grpSpPr>
          <a:xfrm>
            <a:off x="4362940" y="1921440"/>
            <a:ext cx="3466119" cy="3639261"/>
            <a:chOff x="1055081" y="1965613"/>
            <a:chExt cx="2206043" cy="231624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7278E38-2C7E-CCFF-8628-82BAE384EEB6}"/>
                </a:ext>
              </a:extLst>
            </p:cNvPr>
            <p:cNvSpPr/>
            <p:nvPr/>
          </p:nvSpPr>
          <p:spPr>
            <a:xfrm>
              <a:off x="1065620" y="1965613"/>
              <a:ext cx="2195504" cy="2312374"/>
            </a:xfrm>
            <a:prstGeom prst="rect">
              <a:avLst/>
            </a:prstGeom>
            <a:solidFill>
              <a:schemeClr val="bg1">
                <a:alpha val="2686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adient 1">
              <a:extLst>
                <a:ext uri="{FF2B5EF4-FFF2-40B4-BE49-F238E27FC236}">
                  <a16:creationId xmlns:a16="http://schemas.microsoft.com/office/drawing/2014/main" id="{BFD5770F-8B4B-2CAF-74FD-BB280CF242B5}"/>
                </a:ext>
              </a:extLst>
            </p:cNvPr>
            <p:cNvGrpSpPr/>
            <p:nvPr/>
          </p:nvGrpSpPr>
          <p:grpSpPr>
            <a:xfrm>
              <a:off x="1055081" y="1965613"/>
              <a:ext cx="2204296" cy="2316241"/>
              <a:chOff x="1055081" y="1965613"/>
              <a:chExt cx="2204296" cy="231624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8A47368-E93C-0D67-0FA2-F2F5E5E5F4A8}"/>
                  </a:ext>
                </a:extLst>
              </p:cNvPr>
              <p:cNvGrpSpPr/>
              <p:nvPr/>
            </p:nvGrpSpPr>
            <p:grpSpPr>
              <a:xfrm>
                <a:off x="1055081" y="1969477"/>
                <a:ext cx="2204296" cy="2312377"/>
                <a:chOff x="931986" y="1310054"/>
                <a:chExt cx="2204296" cy="2312377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9CE9572-77BB-E596-C876-CEE88AF2376A}"/>
                    </a:ext>
                  </a:extLst>
                </p:cNvPr>
                <p:cNvGrpSpPr/>
                <p:nvPr/>
              </p:nvGrpSpPr>
              <p:grpSpPr>
                <a:xfrm>
                  <a:off x="931986" y="1310054"/>
                  <a:ext cx="2204296" cy="2312377"/>
                  <a:chOff x="931985" y="1310054"/>
                  <a:chExt cx="2435469" cy="2974730"/>
                </a:xfrm>
              </p:grpSpPr>
              <p:cxnSp>
                <p:nvCxnSpPr>
                  <p:cNvPr id="19" name="Straight Connector 18">
                    <a:extLst>
                      <a:ext uri="{FF2B5EF4-FFF2-40B4-BE49-F238E27FC236}">
                        <a16:creationId xmlns:a16="http://schemas.microsoft.com/office/drawing/2014/main" id="{DF84788F-BF83-C7A2-57CD-D73C3E86578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4EA128AC-5826-A2D0-F0C6-2F6C77C3BED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B3361F82-59FF-5A50-1EB8-7C31AD89199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FB27535B-D851-47C4-5E95-859028D9D4A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4668F039-9FFD-0244-68E7-61C22F387EA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5F84C0C1-4B29-A445-0439-1FE5F490B5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96DA12F9-D111-628C-0746-9657951C5E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CE562827-F874-B6AE-0DBC-2562D7824E4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5DAE0D2-6346-86A5-F8EE-C99A324A744F}"/>
                    </a:ext>
                  </a:extLst>
                </p:cNvPr>
                <p:cNvGrpSpPr/>
                <p:nvPr/>
              </p:nvGrpSpPr>
              <p:grpSpPr>
                <a:xfrm rot="16200000">
                  <a:off x="882343" y="1368489"/>
                  <a:ext cx="2312374" cy="2195503"/>
                  <a:chOff x="931985" y="1310054"/>
                  <a:chExt cx="2435469" cy="2974730"/>
                </a:xfrm>
              </p:grpSpPr>
              <p:cxnSp>
                <p:nvCxnSpPr>
                  <p:cNvPr id="11" name="Straight Connector 10">
                    <a:extLst>
                      <a:ext uri="{FF2B5EF4-FFF2-40B4-BE49-F238E27FC236}">
                        <a16:creationId xmlns:a16="http://schemas.microsoft.com/office/drawing/2014/main" id="{0CDD58C2-148F-7DF3-9A6B-76EEDABA3B8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31005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856CA1AD-7E23-970B-0CCD-AFA326B3000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1735015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BF92A16B-B652-3AE3-30DE-99C6827AF9D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159976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D4049698-E4F9-74FA-D184-DC6831DF913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2584937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19043CF2-A921-A061-1A69-8D63EE9D516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009898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7D616373-A2D2-67DE-1EC9-7516051FB2E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434859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>
                    <a:extLst>
                      <a:ext uri="{FF2B5EF4-FFF2-40B4-BE49-F238E27FC236}">
                        <a16:creationId xmlns:a16="http://schemas.microsoft.com/office/drawing/2014/main" id="{B0894353-3EC5-1363-9270-6913404CDE6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3859820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>
                    <a:extLst>
                      <a:ext uri="{FF2B5EF4-FFF2-40B4-BE49-F238E27FC236}">
                        <a16:creationId xmlns:a16="http://schemas.microsoft.com/office/drawing/2014/main" id="{BEC92B8D-0707-A82A-1B9D-EEEA7E8363E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1985" y="4284784"/>
                    <a:ext cx="2435469" cy="0"/>
                  </a:xfrm>
                  <a:prstGeom prst="line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C2A9AB2F-2D91-A1B1-89DE-77E5B5091B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1159" y="1965613"/>
                <a:ext cx="549092" cy="231237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688850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CF513-D2DD-865D-CDD4-6D6D19E51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E1E56A3-DEAE-586B-39AA-CEECCED67716}"/>
              </a:ext>
            </a:extLst>
          </p:cNvPr>
          <p:cNvCxnSpPr/>
          <p:nvPr/>
        </p:nvCxnSpPr>
        <p:spPr>
          <a:xfrm flipH="1">
            <a:off x="7837715" y="-690465"/>
            <a:ext cx="2631233" cy="1018902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BD21FDA6-4A34-ABCF-83B8-AF3B48679282}"/>
                  </a:ext>
                </a:extLst>
              </p:cNvPr>
              <p:cNvSpPr txBox="1"/>
              <p:nvPr/>
            </p:nvSpPr>
            <p:spPr>
              <a:xfrm>
                <a:off x="693008" y="1500443"/>
                <a:ext cx="4412088" cy="1916199"/>
              </a:xfrm>
              <a:prstGeom prst="roundRect">
                <a:avLst/>
              </a:prstGeom>
              <a:noFill/>
              <a:ln>
                <a:noFill/>
              </a:ln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6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6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6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6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6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6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6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6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6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6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6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6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6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6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6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6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6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BD21FDA6-4A34-ABCF-83B8-AF3B48679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008" y="1500443"/>
                <a:ext cx="4412088" cy="1916199"/>
              </a:xfrm>
              <a:prstGeom prst="roundRect">
                <a:avLst/>
              </a:prstGeom>
              <a:blipFill>
                <a:blip r:embed="rId3"/>
                <a:stretch>
                  <a:fillRect b="-463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01B3D0F-3B7F-8F97-8C34-AB68E46CF9BD}"/>
              </a:ext>
            </a:extLst>
          </p:cNvPr>
          <p:cNvCxnSpPr>
            <a:cxnSpLocks/>
          </p:cNvCxnSpPr>
          <p:nvPr/>
        </p:nvCxnSpPr>
        <p:spPr>
          <a:xfrm>
            <a:off x="7759957" y="697955"/>
            <a:ext cx="0" cy="546208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A0AF428-FFC9-FB1C-49C0-2A9670BE19E7}"/>
              </a:ext>
            </a:extLst>
          </p:cNvPr>
          <p:cNvCxnSpPr>
            <a:cxnSpLocks/>
          </p:cNvCxnSpPr>
          <p:nvPr/>
        </p:nvCxnSpPr>
        <p:spPr>
          <a:xfrm>
            <a:off x="7024313" y="5039001"/>
            <a:ext cx="441270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E5CE2A5-C890-3F6F-3A94-6124E11DF4AC}"/>
                  </a:ext>
                </a:extLst>
              </p:cNvPr>
              <p:cNvSpPr txBox="1"/>
              <p:nvPr/>
            </p:nvSpPr>
            <p:spPr>
              <a:xfrm>
                <a:off x="8724993" y="5982564"/>
                <a:ext cx="11352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E5CE2A5-C890-3F6F-3A94-6124E11DF4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993" y="5982564"/>
                <a:ext cx="1135247" cy="461665"/>
              </a:xfrm>
              <a:prstGeom prst="rect">
                <a:avLst/>
              </a:prstGeom>
              <a:blipFill>
                <a:blip r:embed="rId4"/>
                <a:stretch>
                  <a:fillRect l="-2198" r="-3297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Plus 9">
            <a:extLst>
              <a:ext uri="{FF2B5EF4-FFF2-40B4-BE49-F238E27FC236}">
                <a16:creationId xmlns:a16="http://schemas.microsoft.com/office/drawing/2014/main" id="{4FCEB172-E97A-EEED-E3F1-42DD16353F56}"/>
              </a:ext>
            </a:extLst>
          </p:cNvPr>
          <p:cNvSpPr/>
          <p:nvPr/>
        </p:nvSpPr>
        <p:spPr>
          <a:xfrm rot="18949288">
            <a:off x="8521662" y="5541964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lus 11">
            <a:extLst>
              <a:ext uri="{FF2B5EF4-FFF2-40B4-BE49-F238E27FC236}">
                <a16:creationId xmlns:a16="http://schemas.microsoft.com/office/drawing/2014/main" id="{72C7E722-3B43-C194-43F4-BC13E2F33A13}"/>
              </a:ext>
            </a:extLst>
          </p:cNvPr>
          <p:cNvSpPr/>
          <p:nvPr/>
        </p:nvSpPr>
        <p:spPr>
          <a:xfrm rot="18949288">
            <a:off x="9602687" y="1345656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9669181-AB80-511E-91FC-D9E3C26A112B}"/>
                  </a:ext>
                </a:extLst>
              </p:cNvPr>
              <p:cNvSpPr txBox="1"/>
              <p:nvPr/>
            </p:nvSpPr>
            <p:spPr>
              <a:xfrm>
                <a:off x="10048460" y="1038384"/>
                <a:ext cx="1075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9669181-AB80-511E-91FC-D9E3C26A11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8460" y="1038384"/>
                <a:ext cx="1075936" cy="461665"/>
              </a:xfrm>
              <a:prstGeom prst="rect">
                <a:avLst/>
              </a:prstGeom>
              <a:blipFill>
                <a:blip r:embed="rId5"/>
                <a:stretch>
                  <a:fillRect l="-1163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1">
            <a:extLst>
              <a:ext uri="{FF2B5EF4-FFF2-40B4-BE49-F238E27FC236}">
                <a16:creationId xmlns:a16="http://schemas.microsoft.com/office/drawing/2014/main" id="{1A29DAF4-49F6-1467-DAC3-F604E654C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What is the gradient of this line?</a:t>
            </a:r>
          </a:p>
        </p:txBody>
      </p:sp>
    </p:spTree>
    <p:extLst>
      <p:ext uri="{BB962C8B-B14F-4D97-AF65-F5344CB8AC3E}">
        <p14:creationId xmlns:p14="http://schemas.microsoft.com/office/powerpoint/2010/main" val="1297048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484BDC3-81C3-4A35-4823-B7C9DAEBA1CF}"/>
              </a:ext>
            </a:extLst>
          </p:cNvPr>
          <p:cNvSpPr/>
          <p:nvPr/>
        </p:nvSpPr>
        <p:spPr>
          <a:xfrm>
            <a:off x="6096000" y="510018"/>
            <a:ext cx="5140411" cy="5918886"/>
          </a:xfrm>
          <a:prstGeom prst="roundRect">
            <a:avLst>
              <a:gd name="adj" fmla="val 6811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DDAAA18-AAE8-4C47-5C46-1155992AB0CE}"/>
              </a:ext>
            </a:extLst>
          </p:cNvPr>
          <p:cNvSpPr/>
          <p:nvPr/>
        </p:nvSpPr>
        <p:spPr>
          <a:xfrm>
            <a:off x="667265" y="518984"/>
            <a:ext cx="5140411" cy="5918886"/>
          </a:xfrm>
          <a:prstGeom prst="roundRect">
            <a:avLst>
              <a:gd name="adj" fmla="val 6811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990B68-D84F-A43C-6286-19CAAE467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n-US" dirty="0"/>
              <a:t>Lesson 1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32C13-F7D1-25FC-44A1-A8CE2F26D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learned:</a:t>
            </a:r>
          </a:p>
          <a:p>
            <a:pPr marL="514350" indent="-514350">
              <a:buAutoNum type="arabicPeriod"/>
            </a:pPr>
            <a:r>
              <a:rPr lang="en-US" dirty="0"/>
              <a:t>How to calculate a table of values for an equation.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How to plot these values to create a straight-line graph.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8D30A31-D612-140C-A40F-8B7313CC2DEF}"/>
              </a:ext>
            </a:extLst>
          </p:cNvPr>
          <p:cNvSpPr txBox="1">
            <a:spLocks/>
          </p:cNvSpPr>
          <p:nvPr/>
        </p:nvSpPr>
        <p:spPr>
          <a:xfrm>
            <a:off x="6182499" y="365125"/>
            <a:ext cx="5257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Lesson 2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8C8F98-F634-CBB0-F6DD-C3497FE4CCE6}"/>
              </a:ext>
            </a:extLst>
          </p:cNvPr>
          <p:cNvSpPr txBox="1">
            <a:spLocks/>
          </p:cNvSpPr>
          <p:nvPr/>
        </p:nvSpPr>
        <p:spPr>
          <a:xfrm>
            <a:off x="6182499" y="1825625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We learned: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That the </a:t>
            </a:r>
            <a:r>
              <a:rPr lang="en-US" b="1" i="1" dirty="0"/>
              <a:t>gradient</a:t>
            </a:r>
            <a:r>
              <a:rPr lang="en-US" dirty="0"/>
              <a:t> is a measure of how steep a line is.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 How to find the gradient of a line.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How to find the gradient between 2 points.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703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EB2D6EF-A898-168D-460F-6DB11E048554}"/>
                  </a:ext>
                </a:extLst>
              </p:cNvPr>
              <p:cNvSpPr txBox="1"/>
              <p:nvPr/>
            </p:nvSpPr>
            <p:spPr>
              <a:xfrm>
                <a:off x="1186188" y="4881063"/>
                <a:ext cx="271927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EB2D6EF-A898-168D-460F-6DB11E0485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188" y="4881063"/>
                <a:ext cx="2719271" cy="707886"/>
              </a:xfrm>
              <a:prstGeom prst="rect">
                <a:avLst/>
              </a:prstGeom>
              <a:blipFill>
                <a:blip r:embed="rId4"/>
                <a:stretch>
                  <a:fillRect l="-930" r="-930"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E16D90-7DDA-DFC2-2C7E-3105E42241A1}"/>
                  </a:ext>
                </a:extLst>
              </p:cNvPr>
              <p:cNvSpPr txBox="1"/>
              <p:nvPr/>
            </p:nvSpPr>
            <p:spPr>
              <a:xfrm>
                <a:off x="4482116" y="3816228"/>
                <a:ext cx="281865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E16D90-7DDA-DFC2-2C7E-3105E42241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116" y="3816228"/>
                <a:ext cx="2818657" cy="707886"/>
              </a:xfrm>
              <a:prstGeom prst="rect">
                <a:avLst/>
              </a:prstGeom>
              <a:blipFill>
                <a:blip r:embed="rId5"/>
                <a:stretch>
                  <a:fillRect l="-893" r="-446"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2B4A244-2A5F-5F06-E277-49B22D707A10}"/>
                  </a:ext>
                </a:extLst>
              </p:cNvPr>
              <p:cNvSpPr txBox="1"/>
              <p:nvPr/>
            </p:nvSpPr>
            <p:spPr>
              <a:xfrm>
                <a:off x="7300773" y="2077914"/>
                <a:ext cx="271927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2B4A244-2A5F-5F06-E277-49B22D707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0773" y="2077914"/>
                <a:ext cx="2719271" cy="707886"/>
              </a:xfrm>
              <a:prstGeom prst="rect">
                <a:avLst/>
              </a:prstGeom>
              <a:blipFill>
                <a:blip r:embed="rId6"/>
                <a:stretch>
                  <a:fillRect l="-1395" r="-465"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26E18D-7AE6-3C0C-12BD-16F5029D8B25}"/>
                  </a:ext>
                </a:extLst>
              </p:cNvPr>
              <p:cNvSpPr txBox="1"/>
              <p:nvPr/>
            </p:nvSpPr>
            <p:spPr>
              <a:xfrm>
                <a:off x="8549711" y="4881063"/>
                <a:ext cx="182440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=9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26E18D-7AE6-3C0C-12BD-16F5029D8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9711" y="4881063"/>
                <a:ext cx="1824409" cy="707886"/>
              </a:xfrm>
              <a:prstGeom prst="rect">
                <a:avLst/>
              </a:prstGeom>
              <a:blipFill>
                <a:blip r:embed="rId7"/>
                <a:stretch>
                  <a:fillRect l="-1389" r="-694"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EDE0B7D-F480-AF58-A1D9-D6EEB06AD768}"/>
                  </a:ext>
                </a:extLst>
              </p:cNvPr>
              <p:cNvSpPr txBox="1"/>
              <p:nvPr/>
            </p:nvSpPr>
            <p:spPr>
              <a:xfrm>
                <a:off x="2032455" y="2248539"/>
                <a:ext cx="338612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=−7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EDE0B7D-F480-AF58-A1D9-D6EEB06AD7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455" y="2248539"/>
                <a:ext cx="3386120" cy="707886"/>
              </a:xfrm>
              <a:prstGeom prst="rect">
                <a:avLst/>
              </a:prstGeom>
              <a:blipFill>
                <a:blip r:embed="rId8"/>
                <a:stretch>
                  <a:fillRect l="-373" r="-373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4FEAEEA3-CCA9-A0F3-DB4D-87DB8D3DF696}"/>
              </a:ext>
            </a:extLst>
          </p:cNvPr>
          <p:cNvSpPr txBox="1"/>
          <p:nvPr/>
        </p:nvSpPr>
        <p:spPr>
          <a:xfrm>
            <a:off x="11740444" y="59718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65007AE-6C08-799F-2165-50D1263E7383}"/>
                  </a:ext>
                </a:extLst>
              </p:cNvPr>
              <p:cNvSpPr txBox="1"/>
              <p:nvPr/>
            </p:nvSpPr>
            <p:spPr>
              <a:xfrm>
                <a:off x="5123252" y="5448602"/>
                <a:ext cx="153638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65007AE-6C08-799F-2165-50D1263E73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3252" y="5448602"/>
                <a:ext cx="1536383" cy="707886"/>
              </a:xfrm>
              <a:prstGeom prst="rect">
                <a:avLst/>
              </a:prstGeom>
              <a:blipFill>
                <a:blip r:embed="rId9"/>
                <a:stretch>
                  <a:fillRect l="-2459" r="-1639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itle 1">
            <a:extLst>
              <a:ext uri="{FF2B5EF4-FFF2-40B4-BE49-F238E27FC236}">
                <a16:creationId xmlns:a16="http://schemas.microsoft.com/office/drawing/2014/main" id="{386EB7BC-B6B2-DA0A-AF77-4C173DB1F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Here are some equations of straight-line graphs.</a:t>
            </a:r>
          </a:p>
        </p:txBody>
      </p:sp>
    </p:spTree>
    <p:extLst>
      <p:ext uri="{BB962C8B-B14F-4D97-AF65-F5344CB8AC3E}">
        <p14:creationId xmlns:p14="http://schemas.microsoft.com/office/powerpoint/2010/main" val="2129216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85D8B-E3E3-0138-4C2B-A12708BFA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4B68BB8-3CF5-0D6E-0506-D18BC5469332}"/>
              </a:ext>
            </a:extLst>
          </p:cNvPr>
          <p:cNvSpPr txBox="1"/>
          <p:nvPr/>
        </p:nvSpPr>
        <p:spPr>
          <a:xfrm>
            <a:off x="11740444" y="59718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75E8C15-74D3-9AF8-1BC5-F8FF86346D63}"/>
                  </a:ext>
                </a:extLst>
              </p:cNvPr>
              <p:cNvSpPr txBox="1"/>
              <p:nvPr/>
            </p:nvSpPr>
            <p:spPr>
              <a:xfrm rot="20492778">
                <a:off x="220295" y="3849435"/>
                <a:ext cx="221265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75E8C15-74D3-9AF8-1BC5-F8FF86346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492778">
                <a:off x="220295" y="3849435"/>
                <a:ext cx="2212657" cy="584775"/>
              </a:xfrm>
              <a:prstGeom prst="rect">
                <a:avLst/>
              </a:prstGeom>
              <a:blipFill>
                <a:blip r:embed="rId2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1F6139-53DA-1CBC-E6D7-9F8322D2C409}"/>
                  </a:ext>
                </a:extLst>
              </p:cNvPr>
              <p:cNvSpPr txBox="1"/>
              <p:nvPr/>
            </p:nvSpPr>
            <p:spPr>
              <a:xfrm rot="21220003">
                <a:off x="3454897" y="1600915"/>
                <a:ext cx="251883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=−1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1F6139-53DA-1CBC-E6D7-9F8322D2C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220003">
                <a:off x="3454897" y="1600915"/>
                <a:ext cx="2518830" cy="584775"/>
              </a:xfrm>
              <a:prstGeom prst="rect">
                <a:avLst/>
              </a:prstGeom>
              <a:blipFill>
                <a:blip r:embed="rId3"/>
                <a:stretch>
                  <a:fillRect b="-7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E00D1E6-5968-EC8D-6DB8-C128BE195CDD}"/>
                  </a:ext>
                </a:extLst>
              </p:cNvPr>
              <p:cNvSpPr txBox="1"/>
              <p:nvPr/>
            </p:nvSpPr>
            <p:spPr>
              <a:xfrm rot="634865">
                <a:off x="8085003" y="2535263"/>
                <a:ext cx="221265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E00D1E6-5968-EC8D-6DB8-C128BE195C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34865">
                <a:off x="8085003" y="2535263"/>
                <a:ext cx="2212657" cy="584775"/>
              </a:xfrm>
              <a:prstGeom prst="rect">
                <a:avLst/>
              </a:prstGeom>
              <a:blipFill>
                <a:blip r:embed="rId4"/>
                <a:stretch>
                  <a:fillRect l="-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6F9627-6AB7-96EF-E1FB-E0247E4C3B90}"/>
                  </a:ext>
                </a:extLst>
              </p:cNvPr>
              <p:cNvSpPr txBox="1"/>
              <p:nvPr/>
            </p:nvSpPr>
            <p:spPr>
              <a:xfrm rot="1767423">
                <a:off x="9571146" y="3672225"/>
                <a:ext cx="221265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=9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+0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6F9627-6AB7-96EF-E1FB-E0247E4C3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67423">
                <a:off x="9571146" y="3672225"/>
                <a:ext cx="2212657" cy="584775"/>
              </a:xfrm>
              <a:prstGeom prst="rect">
                <a:avLst/>
              </a:prstGeom>
              <a:blipFill>
                <a:blip r:embed="rId5"/>
                <a:stretch>
                  <a:fillRect l="-1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8174CE5-038C-F41C-15A8-A5A863681346}"/>
                  </a:ext>
                </a:extLst>
              </p:cNvPr>
              <p:cNvSpPr txBox="1"/>
              <p:nvPr/>
            </p:nvSpPr>
            <p:spPr>
              <a:xfrm rot="20896984">
                <a:off x="1212109" y="2656722"/>
                <a:ext cx="274645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=−7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8174CE5-038C-F41C-15A8-A5A863681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96984">
                <a:off x="1212109" y="2656722"/>
                <a:ext cx="2746456" cy="584775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B73BCEC4-53D1-0D8A-4803-A4FA349DCC39}"/>
              </a:ext>
            </a:extLst>
          </p:cNvPr>
          <p:cNvSpPr txBox="1"/>
          <p:nvPr/>
        </p:nvSpPr>
        <p:spPr>
          <a:xfrm>
            <a:off x="11740444" y="59718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12E53BD-988A-D957-4A39-FB89C6F48B2A}"/>
                  </a:ext>
                </a:extLst>
              </p:cNvPr>
              <p:cNvSpPr txBox="1"/>
              <p:nvPr/>
            </p:nvSpPr>
            <p:spPr>
              <a:xfrm rot="603756">
                <a:off x="6429321" y="1610364"/>
                <a:ext cx="221265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GB" sz="3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12E53BD-988A-D957-4A39-FB89C6F48B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3756">
                <a:off x="6429321" y="1610364"/>
                <a:ext cx="2212657" cy="584775"/>
              </a:xfrm>
              <a:prstGeom prst="rect">
                <a:avLst/>
              </a:prstGeom>
              <a:blipFill>
                <a:blip r:embed="rId7"/>
                <a:stretch>
                  <a:fillRect l="-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F976A26-2234-FBC7-74A1-7C9ACB9A1A85}"/>
                  </a:ext>
                </a:extLst>
              </p:cNvPr>
              <p:cNvSpPr txBox="1"/>
              <p:nvPr/>
            </p:nvSpPr>
            <p:spPr>
              <a:xfrm>
                <a:off x="3190891" y="3514274"/>
                <a:ext cx="5485156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8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8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8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8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80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F976A26-2234-FBC7-74A1-7C9ACB9A1A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0891" y="3514274"/>
                <a:ext cx="5485156" cy="1323439"/>
              </a:xfrm>
              <a:prstGeom prst="rect">
                <a:avLst/>
              </a:prstGeom>
              <a:blipFill>
                <a:blip r:embed="rId10"/>
                <a:stretch>
                  <a:fillRect l="-2540" b="-16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74710CC6-F27C-ED74-A349-DAAB0A2C0B93}"/>
                  </a:ext>
                </a:extLst>
              </p:cNvPr>
              <p:cNvSpPr/>
              <p:nvPr/>
            </p:nvSpPr>
            <p:spPr>
              <a:xfrm>
                <a:off x="4519451" y="4837030"/>
                <a:ext cx="2957688" cy="1114398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All straight-line equations can be written in the form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1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74710CC6-F27C-ED74-A349-DAAB0A2C0B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451" y="4837030"/>
                <a:ext cx="2957688" cy="1114398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A4526DD0-B003-7B1B-3063-1641713A586C}"/>
              </a:ext>
            </a:extLst>
          </p:cNvPr>
          <p:cNvSpPr txBox="1"/>
          <p:nvPr/>
        </p:nvSpPr>
        <p:spPr>
          <a:xfrm>
            <a:off x="8684673" y="5339742"/>
            <a:ext cx="3240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Let’s look at some examples…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FFF6675-9762-27EC-98B6-09BA59979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Here are some equations of straight-line graphs.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247F994-C684-C091-C7DF-144BDE66D6EA}"/>
                  </a:ext>
                </a:extLst>
              </p:cNvPr>
              <p:cNvSpPr txBox="1"/>
              <p:nvPr/>
            </p:nvSpPr>
            <p:spPr>
              <a:xfrm rot="20895175">
                <a:off x="1987893" y="2697821"/>
                <a:ext cx="80182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247F994-C684-C091-C7DF-144BDE66D6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95175">
                <a:off x="1987893" y="2697821"/>
                <a:ext cx="801823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2A432CC-6D5E-703A-372A-04072893424A}"/>
                  </a:ext>
                </a:extLst>
              </p:cNvPr>
              <p:cNvSpPr txBox="1"/>
              <p:nvPr/>
            </p:nvSpPr>
            <p:spPr>
              <a:xfrm rot="20451331">
                <a:off x="997283" y="3878380"/>
                <a:ext cx="49564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2A432CC-6D5E-703A-372A-040728934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451331">
                <a:off x="997283" y="3878380"/>
                <a:ext cx="495649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92DEC1-6E38-1F45-7BE2-E71190DB2312}"/>
                  </a:ext>
                </a:extLst>
              </p:cNvPr>
              <p:cNvSpPr txBox="1"/>
              <p:nvPr/>
            </p:nvSpPr>
            <p:spPr>
              <a:xfrm rot="21130149">
                <a:off x="4232497" y="1610363"/>
                <a:ext cx="79339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92DEC1-6E38-1F45-7BE2-E71190DB2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130149">
                <a:off x="4232497" y="1610363"/>
                <a:ext cx="793398" cy="584775"/>
              </a:xfrm>
              <a:prstGeom prst="rect">
                <a:avLst/>
              </a:prstGeom>
              <a:blipFill>
                <a:blip r:embed="rId14"/>
                <a:stretch>
                  <a:fillRect r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8EC8347-1791-5274-9BA6-817118E40B4B}"/>
                  </a:ext>
                </a:extLst>
              </p:cNvPr>
              <p:cNvSpPr txBox="1"/>
              <p:nvPr/>
            </p:nvSpPr>
            <p:spPr>
              <a:xfrm rot="703321">
                <a:off x="8525772" y="2517543"/>
                <a:ext cx="115560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8EC8347-1791-5274-9BA6-817118E40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703321">
                <a:off x="8525772" y="2517543"/>
                <a:ext cx="1155608" cy="5847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1CAA292-265A-667A-DC57-D1BF62C85F63}"/>
                  </a:ext>
                </a:extLst>
              </p:cNvPr>
              <p:cNvSpPr txBox="1"/>
              <p:nvPr/>
            </p:nvSpPr>
            <p:spPr>
              <a:xfrm rot="690944">
                <a:off x="6869254" y="1595689"/>
                <a:ext cx="115560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1CAA292-265A-667A-DC57-D1BF62C85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90944">
                <a:off x="6869254" y="1595689"/>
                <a:ext cx="1155608" cy="5847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D425619-A8EA-F5F6-356E-539BB72FA99C}"/>
                  </a:ext>
                </a:extLst>
              </p:cNvPr>
              <p:cNvSpPr txBox="1"/>
              <p:nvPr/>
            </p:nvSpPr>
            <p:spPr>
              <a:xfrm rot="1906939">
                <a:off x="10019442" y="3633434"/>
                <a:ext cx="115560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D425619-A8EA-F5F6-356E-539BB72FA9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6939">
                <a:off x="10019442" y="3633434"/>
                <a:ext cx="1155608" cy="5847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386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1455D-7A40-06B3-2C47-553B73E82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FF411C67-9BB5-B856-161A-B0F9030C489D}"/>
              </a:ext>
            </a:extLst>
          </p:cNvPr>
          <p:cNvSpPr/>
          <p:nvPr/>
        </p:nvSpPr>
        <p:spPr>
          <a:xfrm>
            <a:off x="347461" y="3585315"/>
            <a:ext cx="1620458" cy="9747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F3278655-1499-7AE1-94E1-169CE2B6786E}"/>
              </a:ext>
            </a:extLst>
          </p:cNvPr>
          <p:cNvSpPr/>
          <p:nvPr/>
        </p:nvSpPr>
        <p:spPr>
          <a:xfrm>
            <a:off x="344445" y="1939636"/>
            <a:ext cx="1620458" cy="9747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B62A6D1B-3900-2B4D-5C47-FD429E7F223A}"/>
              </a:ext>
            </a:extLst>
          </p:cNvPr>
          <p:cNvSpPr/>
          <p:nvPr/>
        </p:nvSpPr>
        <p:spPr>
          <a:xfrm>
            <a:off x="2106136" y="3584207"/>
            <a:ext cx="1158272" cy="9747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9ED8E138-A8EA-2544-7A25-5ED311C047E6}"/>
              </a:ext>
            </a:extLst>
          </p:cNvPr>
          <p:cNvSpPr/>
          <p:nvPr/>
        </p:nvSpPr>
        <p:spPr>
          <a:xfrm>
            <a:off x="2103120" y="1938528"/>
            <a:ext cx="1463040" cy="9747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7022E6E-1054-CBEA-C9CE-FDF9F19C65BE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45E5625-D164-AB86-4503-E7E7819EBCCC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2E88461-316C-D195-E880-16A4F85297F3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AB6D61F-D3F7-2CBE-5D78-9993ED30CD2D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6BBC961-8ADA-08F1-766B-12C7823023CC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0F3BB8B-2167-0821-820A-DBE22FDF29F6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B7702E9-64DE-281F-3DF8-05BB15A520AC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B691606-07EB-4E16-DD34-F4F387A49ADF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AA8CE07-DA5E-31C0-FBE9-F5C2C7F093FC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FFEAA3A-323E-F2CF-8D1D-72F29DFE5444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BD72B93-AB51-E0E3-F81B-663AF5B42293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01FEB85-43BA-B958-0A60-CCE0B0052C71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6FB28F1-9A14-7D6E-0AE3-CFDA414162A4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2D9E0AB-BD92-2EA0-70A8-F77AE4895A33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DB9D86A-4EB7-C0F9-3F6B-B4A15E4AF6A5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9692722-0319-2574-7083-9165AF971DB1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4C35A62-CB3F-FBC3-C1DE-26BE75072403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773FF22-7295-15E5-C42C-12FABA0E4D6B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DF08738-6320-D7F0-1427-24102E3C2E42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C635709-BB1D-F19B-DFFA-9D17CD7E0016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333554D-E242-513D-CF1B-53FF34F8BCAC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1CCEE7C8-BDC1-D08E-932A-FE6D563DF2B8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701D9D4-7D7C-F350-64F8-22DAFB7DAD8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870E0CF-D65C-C47B-CEC9-EBF46B84A97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058D9B0-0A21-AA92-81FB-82C17AF0F63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6E59599-DC7E-EDE0-CCF0-EC29035DB95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AABB545-815C-EFDE-CB24-1549055BE9D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F9A091C-BE2D-21F7-2414-8F197E5D844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405ACB7-9241-936D-E86D-3B84C19CDED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D6FE6C5-8F8B-7D10-BBA6-BF183275C0D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9672B1D-A9FF-39E4-EDAA-50ADF2EB6A5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BCB965E-C6A6-1EB9-7D82-00BD494FD8C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D9D895D2-CBB0-693E-A52A-22B0AD894A7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740038F-82DA-C159-CD24-36E94FEF80D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65CF334-F631-AC89-6DF3-A30A4D39C3C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EAE87B8-721E-BD39-28D7-4FDC48F229B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C33B4A7-D70A-F421-F4DF-0DB520D4E42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35F1374-EB79-3576-E36D-A9906724BDF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104AACC-C75A-6746-FA45-A03DFE2AF12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3EE27128-A0E6-F26D-FC96-2D5E95306E2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B1A7E3C-DB6D-52C6-C6C3-AB16C08FDD8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7AA210F-5099-76F7-F072-6C3E8610211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39BFE8C-D929-82C4-7488-D66A3F2CFE8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1BC9CE1-9F62-5808-2B47-1139CCC3E525}"/>
              </a:ext>
            </a:extLst>
          </p:cNvPr>
          <p:cNvCxnSpPr>
            <a:cxnSpLocks/>
          </p:cNvCxnSpPr>
          <p:nvPr/>
        </p:nvCxnSpPr>
        <p:spPr>
          <a:xfrm flipV="1">
            <a:off x="6688940" y="-303102"/>
            <a:ext cx="2564190" cy="768231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Frame 84">
            <a:extLst>
              <a:ext uri="{FF2B5EF4-FFF2-40B4-BE49-F238E27FC236}">
                <a16:creationId xmlns:a16="http://schemas.microsoft.com/office/drawing/2014/main" id="{5250F064-9943-798B-F373-D0A565E669A3}"/>
              </a:ext>
            </a:extLst>
          </p:cNvPr>
          <p:cNvSpPr/>
          <p:nvPr/>
        </p:nvSpPr>
        <p:spPr>
          <a:xfrm>
            <a:off x="4800600" y="-376254"/>
            <a:ext cx="7799832" cy="7682310"/>
          </a:xfrm>
          <a:prstGeom prst="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1907C023-CA7A-25AC-596C-9E51E3288A51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CAD5D42F-F677-14ED-430F-4CA251E61094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4780A03B-F968-5180-AF03-5CCAF9030192}"/>
              </a:ext>
            </a:extLst>
          </p:cNvPr>
          <p:cNvSpPr/>
          <p:nvPr/>
        </p:nvSpPr>
        <p:spPr>
          <a:xfrm>
            <a:off x="3375088" y="3565525"/>
            <a:ext cx="1563548" cy="9747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5E02D80A-2B05-CDF7-3518-97FCAEE8F3BC}"/>
              </a:ext>
            </a:extLst>
          </p:cNvPr>
          <p:cNvSpPr/>
          <p:nvPr/>
        </p:nvSpPr>
        <p:spPr>
          <a:xfrm>
            <a:off x="3653895" y="1938528"/>
            <a:ext cx="1463040" cy="9747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41DA91F-CADF-AE94-BDA7-3CA90F5E23AF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5F74735-6E17-1C08-8DE9-75865774DB0E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7EEE075-C409-E4C8-D8A4-5CD0D3484A11}"/>
              </a:ext>
            </a:extLst>
          </p:cNvPr>
          <p:cNvSpPr txBox="1"/>
          <p:nvPr/>
        </p:nvSpPr>
        <p:spPr>
          <a:xfrm>
            <a:off x="6187760" y="4133961"/>
            <a:ext cx="453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1BB83D8-2B5B-45A1-F05A-B2BE2D1EE237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2510FCE3-65AB-C304-6945-2CB7126525FB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6E1A38FE-2A34-985B-258C-3C18ABE99733}"/>
              </a:ext>
            </a:extLst>
          </p:cNvPr>
          <p:cNvSpPr txBox="1"/>
          <p:nvPr/>
        </p:nvSpPr>
        <p:spPr>
          <a:xfrm>
            <a:off x="7591366" y="989216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4C7B612-540D-B68F-0502-01BEB6FF5FFA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2D848B0-4171-3E03-8A2E-1EF0253EFE86}"/>
                  </a:ext>
                </a:extLst>
              </p:cNvPr>
              <p:cNvSpPr txBox="1"/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2D848B0-4171-3E03-8A2E-1EF0253EFE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blipFill>
                <a:blip r:embed="rId4"/>
                <a:stretch>
                  <a:fillRect l="-2302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27D825-3955-2FFC-DF23-47A9E013E4DA}"/>
                  </a:ext>
                </a:extLst>
              </p:cNvPr>
              <p:cNvSpPr txBox="1"/>
              <p:nvPr/>
            </p:nvSpPr>
            <p:spPr>
              <a:xfrm>
                <a:off x="273124" y="3429000"/>
                <a:ext cx="474886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27D825-3955-2FFC-DF23-47A9E013E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3429000"/>
                <a:ext cx="4748864" cy="1200329"/>
              </a:xfrm>
              <a:prstGeom prst="rect">
                <a:avLst/>
              </a:prstGeom>
              <a:blipFill>
                <a:blip r:embed="rId5"/>
                <a:stretch>
                  <a:fillRect l="-2400" r="-2133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B9DFAE1-59D6-2F03-9C8C-EEA136896A8C}"/>
                  </a:ext>
                </a:extLst>
              </p:cNvPr>
              <p:cNvSpPr txBox="1"/>
              <p:nvPr/>
            </p:nvSpPr>
            <p:spPr>
              <a:xfrm>
                <a:off x="1631994" y="3429688"/>
                <a:ext cx="1624488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B9DFAE1-59D6-2F03-9C8C-EEA136896A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994" y="3429688"/>
                <a:ext cx="1624488" cy="1200329"/>
              </a:xfrm>
              <a:prstGeom prst="rect">
                <a:avLst/>
              </a:prstGeom>
              <a:blipFill>
                <a:blip r:embed="rId6"/>
                <a:stretch>
                  <a:fillRect b="-2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1475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90755-5319-965E-0993-DAF484F91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443E167A-4D22-3A56-FA70-00B86316473B}"/>
              </a:ext>
            </a:extLst>
          </p:cNvPr>
          <p:cNvSpPr/>
          <p:nvPr/>
        </p:nvSpPr>
        <p:spPr>
          <a:xfrm>
            <a:off x="347461" y="3585315"/>
            <a:ext cx="1620458" cy="9747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E1907751-9ACA-F447-F36C-4FE7703306C2}"/>
              </a:ext>
            </a:extLst>
          </p:cNvPr>
          <p:cNvSpPr/>
          <p:nvPr/>
        </p:nvSpPr>
        <p:spPr>
          <a:xfrm>
            <a:off x="344445" y="1939636"/>
            <a:ext cx="1620458" cy="9747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CAEFF135-D1FF-AC25-DC29-1A258A0D6F7F}"/>
              </a:ext>
            </a:extLst>
          </p:cNvPr>
          <p:cNvSpPr/>
          <p:nvPr/>
        </p:nvSpPr>
        <p:spPr>
          <a:xfrm>
            <a:off x="2106136" y="3584207"/>
            <a:ext cx="1407950" cy="9747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1CFF0494-CC36-1E69-772D-147A9D7A9CA1}"/>
              </a:ext>
            </a:extLst>
          </p:cNvPr>
          <p:cNvSpPr/>
          <p:nvPr/>
        </p:nvSpPr>
        <p:spPr>
          <a:xfrm>
            <a:off x="2103120" y="1938528"/>
            <a:ext cx="1463040" cy="9747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FC0943B-33D3-A12E-B904-799A72D855C3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7246348-3BDF-E157-02C1-D11883B72078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960C9AF-B816-75E9-8A42-FD4A55323F07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A006208-D054-7947-8E9E-C02A43ABC596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7313DAB-E821-C03A-3A00-4ED3E0BDAC97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409EB9B-0936-83C5-0DC0-F384E7C99D06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62796FA-2DCC-21B2-D021-D93FDD3EF234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073908E-0456-8607-0164-C75E10471B4F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1987F14-DEAD-C36A-70DA-87C5D507743C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41AC517-FE27-5E48-9CDC-81D1D9018133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6D2BF42-0027-96DE-498C-A5DA17F68D79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31D35BD-AAD1-9442-956A-795CE22C6EB9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C6AA455-33DC-9F09-3F8B-24AA3E2BF148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C8FF6A3-2B1D-7D84-C330-60EC42A4FFA3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B0A7C1-9142-1769-D737-37E388696288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2A7C1BC-8813-BBD4-D526-A689D8F3E777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43DD4CF-883F-BBC7-EF5C-073FAA898FF8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4D24D4F-E414-D6E0-6D15-8443CB5C0683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99C3D2C-3E1A-E916-141A-09440D116112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8EBDAC4-E66D-7CD0-8505-AD9018BDA317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6540BE1-466E-A4A3-32E6-E5EE367FC5ED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A8D89019-F7F0-98AC-8B20-9FA7222539F7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CFF6999-7DD9-7F92-45EF-063507CB1C7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D534E19-650B-B208-B05E-0E06140F256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14E19D7-DE7A-742A-92EA-8FDF425931B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9003AC3-09FF-CAEE-82FC-19247131415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C0F17A9-B650-B985-86FE-79E9192E353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E908E06-9E7D-3CB6-A878-619D624859A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F603427-99FA-9B75-91FC-D9BFDC24749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8733AD7-F7A8-247A-B34E-9F8AB939FA5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FA4A5F3-6607-AE0D-FC4B-C051AB2549B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9D1F5B8-7190-3720-1E28-054526E8A23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63777A8-DFA4-04AB-DB2F-DC0B23C4221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DF0569C-2225-E766-BC80-AF86AB195A1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839AF4DE-4D04-4149-C8D5-9489EC4C76E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C419347-0E54-FD86-29D2-1FBB7AD1279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2BFF7A2-27DD-C185-1D70-3040A0325A7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A371EB8-7EE7-71E6-D779-3BC36AB6D17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5B4A6BD-C1DF-B601-686A-0F3D7C90112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CA68884-3BF2-22B4-A6CF-95301DFE47B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F583278A-4B6E-01B9-3F7B-4639673D549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943CD1E0-850B-C584-E202-9B473914F93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7D72EF4-571C-1C11-5228-3A7D2955AF8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1FBCAA8-526E-763E-B0E7-4D4772A8197F}"/>
              </a:ext>
            </a:extLst>
          </p:cNvPr>
          <p:cNvCxnSpPr>
            <a:cxnSpLocks/>
          </p:cNvCxnSpPr>
          <p:nvPr/>
        </p:nvCxnSpPr>
        <p:spPr>
          <a:xfrm>
            <a:off x="5620919" y="996279"/>
            <a:ext cx="5480645" cy="5486817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Frame 84">
            <a:extLst>
              <a:ext uri="{FF2B5EF4-FFF2-40B4-BE49-F238E27FC236}">
                <a16:creationId xmlns:a16="http://schemas.microsoft.com/office/drawing/2014/main" id="{01B2888C-5162-E66D-63BA-CBEC6408D5A0}"/>
              </a:ext>
            </a:extLst>
          </p:cNvPr>
          <p:cNvSpPr/>
          <p:nvPr/>
        </p:nvSpPr>
        <p:spPr>
          <a:xfrm>
            <a:off x="4828032" y="-376254"/>
            <a:ext cx="7799832" cy="7682310"/>
          </a:xfrm>
          <a:prstGeom prst="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AD21246D-4811-7D40-FF0D-4E08F681962D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9E1A2E27-9ECB-6799-35CD-ADAE931A5777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87A0056B-1C23-D741-A947-A72719A88F22}"/>
              </a:ext>
            </a:extLst>
          </p:cNvPr>
          <p:cNvSpPr/>
          <p:nvPr/>
        </p:nvSpPr>
        <p:spPr>
          <a:xfrm>
            <a:off x="3594544" y="3565525"/>
            <a:ext cx="1453576" cy="9747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FF4C7C2C-8B2D-8F32-7733-A0A8CF50A2DA}"/>
              </a:ext>
            </a:extLst>
          </p:cNvPr>
          <p:cNvSpPr/>
          <p:nvPr/>
        </p:nvSpPr>
        <p:spPr>
          <a:xfrm>
            <a:off x="3653895" y="1938528"/>
            <a:ext cx="1463040" cy="9747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E6E70FA-770A-2B72-F36E-4B13FDC29D46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B6FA813-2FC6-1985-01E9-89FCCBE1D73F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D3CBDB4-3250-3CFA-6C77-A15AF5CD10E4}"/>
              </a:ext>
            </a:extLst>
          </p:cNvPr>
          <p:cNvSpPr txBox="1"/>
          <p:nvPr/>
        </p:nvSpPr>
        <p:spPr>
          <a:xfrm>
            <a:off x="6187760" y="4133961"/>
            <a:ext cx="453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7EEEA60-EA6B-13DD-3E89-3A3C66AA7359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68BED28-87BE-6C73-E21B-B1209BEE165E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85BB2C59-4404-4885-7BDB-D9D0F7E50798}"/>
              </a:ext>
            </a:extLst>
          </p:cNvPr>
          <p:cNvSpPr txBox="1"/>
          <p:nvPr/>
        </p:nvSpPr>
        <p:spPr>
          <a:xfrm>
            <a:off x="7591366" y="989216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7DA2F6C-A773-77B0-2E07-CDCF0ACF5F46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B1ACCE4-C7B7-494A-08D2-8FC6D0A44FB6}"/>
                  </a:ext>
                </a:extLst>
              </p:cNvPr>
              <p:cNvSpPr txBox="1"/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B1ACCE4-C7B7-494A-08D2-8FC6D0A44F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blipFill>
                <a:blip r:embed="rId4"/>
                <a:stretch>
                  <a:fillRect l="-2302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83FD081-331C-10BD-E481-B3F25FBC5331}"/>
                  </a:ext>
                </a:extLst>
              </p:cNvPr>
              <p:cNvSpPr txBox="1"/>
              <p:nvPr/>
            </p:nvSpPr>
            <p:spPr>
              <a:xfrm>
                <a:off x="273124" y="3429000"/>
                <a:ext cx="492679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83FD081-331C-10BD-E481-B3F25FBC5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3429000"/>
                <a:ext cx="4926798" cy="1200329"/>
              </a:xfrm>
              <a:prstGeom prst="rect">
                <a:avLst/>
              </a:prstGeom>
              <a:blipFill>
                <a:blip r:embed="rId5"/>
                <a:stretch>
                  <a:fillRect l="-2314" r="-2057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79B647B-A376-4BD0-2580-42C64BC3BA85}"/>
                  </a:ext>
                </a:extLst>
              </p:cNvPr>
              <p:cNvSpPr txBox="1"/>
              <p:nvPr/>
            </p:nvSpPr>
            <p:spPr>
              <a:xfrm>
                <a:off x="231476" y="4762687"/>
                <a:ext cx="543815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=−1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79B647B-A376-4BD0-2580-42C64BC3BA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476" y="4762687"/>
                <a:ext cx="5438155" cy="1200329"/>
              </a:xfrm>
              <a:prstGeom prst="rect">
                <a:avLst/>
              </a:prstGeom>
              <a:blipFill>
                <a:blip r:embed="rId6"/>
                <a:stretch>
                  <a:fillRect l="-1865" r="-1865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2794137-EE3F-5F04-BE17-4F59E5EB0F60}"/>
              </a:ext>
            </a:extLst>
          </p:cNvPr>
          <p:cNvSpPr txBox="1"/>
          <p:nvPr/>
        </p:nvSpPr>
        <p:spPr>
          <a:xfrm>
            <a:off x="3827721" y="805947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68FBB32-AD0B-6199-CCB7-5588B1A36A95}"/>
                  </a:ext>
                </a:extLst>
              </p:cNvPr>
              <p:cNvSpPr txBox="1"/>
              <p:nvPr/>
            </p:nvSpPr>
            <p:spPr>
              <a:xfrm>
                <a:off x="1965644" y="4762686"/>
                <a:ext cx="1572866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7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68FBB32-AD0B-6199-CCB7-5588B1A36A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5644" y="4762686"/>
                <a:ext cx="1572866" cy="1200329"/>
              </a:xfrm>
              <a:prstGeom prst="rect">
                <a:avLst/>
              </a:prstGeom>
              <a:blipFill>
                <a:blip r:embed="rId8"/>
                <a:stretch>
                  <a:fillRect r="-7200" b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9920212-852E-4CC6-6C1D-19A2A6BFB46C}"/>
                  </a:ext>
                </a:extLst>
              </p:cNvPr>
              <p:cNvSpPr txBox="1"/>
              <p:nvPr/>
            </p:nvSpPr>
            <p:spPr>
              <a:xfrm>
                <a:off x="2011474" y="3429000"/>
                <a:ext cx="1061509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7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9920212-852E-4CC6-6C1D-19A2A6BFB4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1474" y="3429000"/>
                <a:ext cx="1061509" cy="12003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6045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CA12B-66BC-E2AC-B95E-2F24358C5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ABADBE47-5541-3090-F326-6AE92B737903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40009EC-EB0B-7A5C-64A5-235D3E138C3C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4929698-BEF7-865C-BEB5-9B01F6210AAE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C3603D8-28B6-A154-3233-74411D97E59B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648D2E7-956C-3452-D807-DC6A647F874D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54F1277-1BB3-A460-3E2E-67CCC49A47F3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EA81736-7965-B42D-E369-5DC4EBCABCE6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1FCB8F8-929B-7E18-3502-7B610CFA101F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8CFB089-7A77-AEFF-405D-789158E25D63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CF776A8-4EFE-3101-58D3-5E00FA2A77A1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BF4D387-7FE8-3D62-2A35-7F8730EFD8FA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30087D4-6980-906C-A8EF-7B33B3FCAF44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02805F5-F4A9-6223-789D-61802FDB92C6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6227212-FAEA-E607-2AD2-3A932A6019D2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8DA9091-BF51-289A-5CDB-0A95B68BFE02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D15A7E9-32C7-A50B-7000-948544768A9C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7C39B2E-90F9-BFD6-B885-620B2F77C9C1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53AF00F-1365-9F57-A6F4-7C41336453B2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D462A79-46BD-6168-0C37-A819CBEBF212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651F723-4A32-BC53-DA93-80FE22A85272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B844DAA-EE2B-A7C4-B951-EA3213A398CA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130E86A5-2F22-B17B-549D-68031ED48F11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092D8CC-FC26-F516-A970-E454345CCEE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39FD03F-6E73-591A-51F4-6F67D5B6448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06E728F-CC15-D29D-9E7D-769E43C5D80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C865041-0081-3773-C093-ABF2AEECC0C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A70DC85-77B4-9D5E-B7AE-EEDC85B730D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E73E042-FEE6-E805-E092-AC9C2919CB9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BCE0611-B8EB-C2C8-7D77-D1056E3249B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60E1666-E912-5BCF-7FED-15E4A471C0E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356476C8-99E8-6010-1226-23D3A2B3107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4D2BA88-A17B-8F8A-9B26-799983FE856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9C0754A-176B-77CE-E247-A3B33339334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4E0C6FC-7A4A-256A-A9F0-E335E3F3D05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2556B89-7D1E-D862-33EB-B4231BE3D42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16BAAC4-7CD5-9D16-DEC6-37BDC9DCE37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6B44D62-754C-D8BB-2B7E-02D8B4CCF71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C264A80-DECC-DE93-4044-B552AF956E5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DF60179B-2118-F864-ED2F-182A3B36632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257F77A6-C771-0873-6ED3-8AD5D56DEA4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DFEBAA5B-37E1-BC4C-F9AB-032C2B0DE04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AC8209D-D7F0-0EF9-EA62-9CD4A59A309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87334F4-8798-9EA5-5363-00E5F612069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D2C3F0A-16E7-3A35-26ED-8A02410105F6}"/>
              </a:ext>
            </a:extLst>
          </p:cNvPr>
          <p:cNvCxnSpPr>
            <a:cxnSpLocks/>
          </p:cNvCxnSpPr>
          <p:nvPr/>
        </p:nvCxnSpPr>
        <p:spPr>
          <a:xfrm flipH="1">
            <a:off x="5778827" y="-238871"/>
            <a:ext cx="4669620" cy="4599289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Frame 84">
            <a:extLst>
              <a:ext uri="{FF2B5EF4-FFF2-40B4-BE49-F238E27FC236}">
                <a16:creationId xmlns:a16="http://schemas.microsoft.com/office/drawing/2014/main" id="{9041DB7D-3571-803B-113E-3ADDC54F06CF}"/>
              </a:ext>
            </a:extLst>
          </p:cNvPr>
          <p:cNvSpPr/>
          <p:nvPr/>
        </p:nvSpPr>
        <p:spPr>
          <a:xfrm>
            <a:off x="4828032" y="-376254"/>
            <a:ext cx="7799832" cy="7682310"/>
          </a:xfrm>
          <a:prstGeom prst="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F6859415-6D64-7CAA-6B39-CC9C6C1FD379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3B285465-5F2B-5241-BF65-0511C63682F6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502A1C3-C2B8-7D06-A64B-437964C258E2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C9949EA-E87A-93FA-9E3D-590A740688B3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834906A-5171-BC7E-A35F-CE7E1EBB12CB}"/>
              </a:ext>
            </a:extLst>
          </p:cNvPr>
          <p:cNvSpPr txBox="1"/>
          <p:nvPr/>
        </p:nvSpPr>
        <p:spPr>
          <a:xfrm>
            <a:off x="6187760" y="4133961"/>
            <a:ext cx="453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FD9C09F-4790-E16E-C343-3F2171A9C4B1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1671295-F8D4-64E1-E261-01EB5144ACDF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9A1AE81C-5EAC-5499-D07A-D07038C83626}"/>
              </a:ext>
            </a:extLst>
          </p:cNvPr>
          <p:cNvSpPr txBox="1"/>
          <p:nvPr/>
        </p:nvSpPr>
        <p:spPr>
          <a:xfrm>
            <a:off x="7591366" y="989216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30021C3-D275-234C-EF33-A5633EB0BC8C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F79BC9B-825B-C908-0BEC-C8BF6EFFA498}"/>
                  </a:ext>
                </a:extLst>
              </p:cNvPr>
              <p:cNvSpPr txBox="1"/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F79BC9B-825B-C908-0BEC-C8BF6EFFA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blipFill>
                <a:blip r:embed="rId2"/>
                <a:stretch>
                  <a:fillRect l="-2302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3F18AC-7F09-FB09-03B1-18FD31A191FE}"/>
                  </a:ext>
                </a:extLst>
              </p:cNvPr>
              <p:cNvSpPr txBox="1"/>
              <p:nvPr/>
            </p:nvSpPr>
            <p:spPr>
              <a:xfrm>
                <a:off x="273124" y="3429000"/>
                <a:ext cx="423750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3F18AC-7F09-FB09-03B1-18FD31A191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3429000"/>
                <a:ext cx="4237507" cy="1200329"/>
              </a:xfrm>
              <a:prstGeom prst="rect">
                <a:avLst/>
              </a:prstGeom>
              <a:blipFill>
                <a:blip r:embed="rId3"/>
                <a:stretch>
                  <a:fillRect l="-2687" r="-2388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4323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8D754-26BB-1F05-A841-B68B45F16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206B1B7A-415C-E68C-4358-437CEE158E86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3EAE69E-E0DE-BF8E-D870-DB0F4DBD88B8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3E05A85-814E-6AFC-A74A-C4658AB5DE0D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9696273-6007-DAF3-7F24-AD4277A562B0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975CAE8-AF57-0F50-6A6E-F23534CD18F7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1C1D788-B4B6-654E-F075-7C205711C993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3A53F8-8251-29BC-97AA-7C0DD03A74B2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1B77615-C04D-7CD3-6205-B1BBD205DE64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F1FE835-8851-CBB8-BBBF-AC168E93A974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2C2944D-3113-6EB1-DBBA-08A75BA15972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8A9012B-3F9E-244C-8987-DADCBC5D63C0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D9DB863-4BEB-F889-685D-17E7784CE1AF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D182936-7AE3-7534-C014-DDBB09FAC1BF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37F02CD-7BBB-D8BA-4AED-6B923893F8B5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CC78431-D9FF-D222-5C96-29DC27AE0F22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76F2E5F-0835-4272-661B-B81724437C48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699BC49-872A-EDA4-594D-0C0A007ADF1D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0E74F6E-D73A-7949-AB9A-D83C285EC0E6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8C27DFD-6B3E-7026-AFC8-39BDD36B96F4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BC8434-BA92-F411-3FB3-091C8F30661F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649D59F-EB0D-9E4D-9CB2-F9ACD87C2CBE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6E7EBCBB-8113-F4C8-357D-86FE2FF363A7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478EC07-4C43-7152-1053-ACE0BFA55F5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8E68AD4-F515-8DFA-D83F-FF966A6DD2A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EBD56C6-F843-0916-6C9E-51D5195D32F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C786578-0B22-D329-5DA5-0A8D08A0DFD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A9A7F04-C35F-9131-A6B2-01371CD1582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F4CD5F5-E4F5-4CA7-9AD5-DB1DBAEAD9E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D15FA16-8FDE-7685-F7FF-9F6D10312C6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1241650-825B-2623-6AC6-81837C3B455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2A23059-9769-3C99-6F76-D60E70B07C8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589BD126-D620-0226-FFB1-749C83F2404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7DD871C-6038-E4EE-F85C-7949A78D195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12C531E-8EE4-6075-1D3B-46AEAB48C82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8F2083B-899A-F8F6-EFDA-1D9B8E2E1AA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EE9C496-FF88-7208-F5A4-5EC63FEDDC4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53FEF42-F27F-F3E3-9F33-E83A6E52A9D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68281CA-B8DE-4CBE-9043-BCDF539FD84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C463ACA-8CFD-92FF-C79F-27FA48CA870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D70283B-C3B2-1C99-D97A-E58A7EB3D60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F0DA07E-61CB-5044-8AE8-EF3816FC080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4277554-1A27-01DE-FB01-A2A3099FA8E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31BEB23-06D2-4550-4213-B4D55707995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9A5D8D72-B060-DB3D-2858-35EF9EEF267A}"/>
              </a:ext>
            </a:extLst>
          </p:cNvPr>
          <p:cNvCxnSpPr>
            <a:cxnSpLocks/>
          </p:cNvCxnSpPr>
          <p:nvPr/>
        </p:nvCxnSpPr>
        <p:spPr>
          <a:xfrm flipH="1">
            <a:off x="5778827" y="-238871"/>
            <a:ext cx="4669620" cy="4599289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Frame 84">
            <a:extLst>
              <a:ext uri="{FF2B5EF4-FFF2-40B4-BE49-F238E27FC236}">
                <a16:creationId xmlns:a16="http://schemas.microsoft.com/office/drawing/2014/main" id="{E4E4CEBE-04BE-43CE-79D1-7F671CC998DB}"/>
              </a:ext>
            </a:extLst>
          </p:cNvPr>
          <p:cNvSpPr/>
          <p:nvPr/>
        </p:nvSpPr>
        <p:spPr>
          <a:xfrm>
            <a:off x="4828032" y="-376254"/>
            <a:ext cx="7799832" cy="7682310"/>
          </a:xfrm>
          <a:prstGeom prst="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7D2D3776-E18D-2B03-DE8D-072705953328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51859456-25F8-CCB4-CF0C-05A433B9DF3C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E9DB3D9-BD59-C690-A407-E04E023886E4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1259BC8-4A29-4611-3CBD-E342F83EC75A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89F5CEE-E7F0-37FB-B0BF-E46D62BFB255}"/>
              </a:ext>
            </a:extLst>
          </p:cNvPr>
          <p:cNvSpPr txBox="1"/>
          <p:nvPr/>
        </p:nvSpPr>
        <p:spPr>
          <a:xfrm>
            <a:off x="6187760" y="4133961"/>
            <a:ext cx="453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9240353-69C4-C753-2547-6E042914C129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B21800C2-F1D9-1843-5177-42D8282FB57C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6A2C92EA-F8B3-7B98-0C58-B66D997CC734}"/>
              </a:ext>
            </a:extLst>
          </p:cNvPr>
          <p:cNvSpPr txBox="1"/>
          <p:nvPr/>
        </p:nvSpPr>
        <p:spPr>
          <a:xfrm>
            <a:off x="7591366" y="989216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74492DB-50D1-1F91-32BC-5BAAC1556E4F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94A917D-07BB-5A1B-8BE1-68924597D040}"/>
                  </a:ext>
                </a:extLst>
              </p:cNvPr>
              <p:cNvSpPr txBox="1"/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94A917D-07BB-5A1B-8BE1-68924597D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blipFill>
                <a:blip r:embed="rId2"/>
                <a:stretch>
                  <a:fillRect l="-2302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FDCB2B2-4797-E6D2-95EA-739717D2D5D2}"/>
                  </a:ext>
                </a:extLst>
              </p:cNvPr>
              <p:cNvSpPr txBox="1"/>
              <p:nvPr/>
            </p:nvSpPr>
            <p:spPr>
              <a:xfrm>
                <a:off x="273124" y="3429000"/>
                <a:ext cx="474886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FDCB2B2-4797-E6D2-95EA-739717D2D5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3429000"/>
                <a:ext cx="4748864" cy="1200329"/>
              </a:xfrm>
              <a:prstGeom prst="rect">
                <a:avLst/>
              </a:prstGeom>
              <a:blipFill>
                <a:blip r:embed="rId3"/>
                <a:stretch>
                  <a:fillRect l="-2400" r="-2133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C78E5F9-3C31-1C21-7593-CEDAF535C111}"/>
                  </a:ext>
                </a:extLst>
              </p:cNvPr>
              <p:cNvSpPr txBox="1"/>
              <p:nvPr/>
            </p:nvSpPr>
            <p:spPr>
              <a:xfrm>
                <a:off x="1631994" y="3429688"/>
                <a:ext cx="1624488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C78E5F9-3C31-1C21-7593-CEDAF535C1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994" y="3429688"/>
                <a:ext cx="1624488" cy="1200329"/>
              </a:xfrm>
              <a:prstGeom prst="rect">
                <a:avLst/>
              </a:prstGeom>
              <a:blipFill>
                <a:blip r:embed="rId4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9534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3D087-A683-789E-A626-3AD6E1949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8ED0A4BF-B705-EBAA-7144-781DA49F4B6D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4348CB9-9040-1BCC-7949-E68E646E15E9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1EDDD8E-A659-0F6B-8ED4-3BA3F9BFE5F0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5A8B970-FD2A-542E-259E-B7BE67DB57F1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F589766-74DD-BEE0-3D1D-1CE754B8F86D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4C4B1BC-E041-54B2-A8B5-90E7F4277F36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D6C59C-FD7D-74A5-CFC5-94D306227657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FB32165-C7E5-64F8-6388-A28A14306BB0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289761D-152B-6052-7043-468F9AAB23E0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F310C0C-FD69-8C26-9071-B34A4B6B23CB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385BF5E-1784-E436-EA21-FEE631414214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B297DB-2B27-C805-9EC0-6822083D743F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DB8772A-05CA-4860-62E9-240F3FE1EB0D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9FD2866-1D42-6AD3-5F22-5B36F96B98E7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EED02B8-394F-74AC-AFF9-2981CD1DEA71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B86B343-800C-0635-3C50-0B0454B56E2D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7F4DC93-05A9-6D9F-8E83-DAA62D0636FE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B69E405-2235-0C1E-3462-92D10FB72B31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5928E3D-F8C4-7BB1-7078-D3C65F3A8E1B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123084B-A5E2-9E01-1955-37C9C44FE9B4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F05159D-B8B9-EC1B-AB89-A5CC8EBC0E7B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BB89646E-52A4-357E-FBC6-27311BE172DF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2FD6DEB-D62C-0AD2-6F8B-B6EE64807B1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13DB7CB-B5C6-B1B5-0203-0A9A58E5677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6B5EBDF-4C74-F44A-A565-812B0138C30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767CACE-F4F5-2713-64DD-440187EAF89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EEC9F59-355A-F67F-F123-79996FFDB69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BE678C5-99FD-09CC-8AFC-B09D38FF3B6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0BB895F-BEA5-D4FB-5AAD-50D5D4EC535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41EE20C-6466-8D84-ABB0-7C6D8A08A34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190B5E0-B625-AD1E-FAAF-530EFEF2DF0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C344191-472A-A308-DD36-1B65C8D6995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6911150-D95A-286E-343F-7F0E57EF200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76A012A-9F56-A0DD-CB07-A3D6CD3D438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F8ED205-9B87-6695-FE7B-B384A75EAF2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1520759-C370-BE75-DC7C-1A4CCF39683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651B211-223D-B591-DD8F-32D265CD830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2A4FF14-6EB3-6CCB-BA1A-CACCA253161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20FAD1A-B8F3-3CCB-AFB1-3D5A234B856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A16AAD8-E6F1-5693-0B79-87743112AAC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6BB05410-D716-274F-72F1-A4CA580BA65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98ADB90C-1B00-26FB-CD63-7F1FD75FA49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6F45457-4144-CE07-E58F-4DA1279FA00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BBA3958-0408-DC90-2CE9-E241A639A529}"/>
              </a:ext>
            </a:extLst>
          </p:cNvPr>
          <p:cNvCxnSpPr>
            <a:cxnSpLocks/>
          </p:cNvCxnSpPr>
          <p:nvPr/>
        </p:nvCxnSpPr>
        <p:spPr>
          <a:xfrm flipH="1">
            <a:off x="5778827" y="-238871"/>
            <a:ext cx="4669620" cy="4599289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Frame 84">
            <a:extLst>
              <a:ext uri="{FF2B5EF4-FFF2-40B4-BE49-F238E27FC236}">
                <a16:creationId xmlns:a16="http://schemas.microsoft.com/office/drawing/2014/main" id="{97D7D28B-095B-5124-4E1F-ED8CC0EE1844}"/>
              </a:ext>
            </a:extLst>
          </p:cNvPr>
          <p:cNvSpPr/>
          <p:nvPr/>
        </p:nvSpPr>
        <p:spPr>
          <a:xfrm>
            <a:off x="4828032" y="-376254"/>
            <a:ext cx="7799832" cy="7682310"/>
          </a:xfrm>
          <a:prstGeom prst="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2622D16C-2172-2A88-DB57-75256266843F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FBE8FF7E-A47E-E199-FDDD-A09090E5FA05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CC64138-63C9-97CB-2691-2C8ED713E1D4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102612C-E659-EBCC-3B79-87F0ED3DC454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878DCFA-B15A-0787-C758-FC0194346022}"/>
              </a:ext>
            </a:extLst>
          </p:cNvPr>
          <p:cNvSpPr txBox="1"/>
          <p:nvPr/>
        </p:nvSpPr>
        <p:spPr>
          <a:xfrm>
            <a:off x="6187760" y="4133961"/>
            <a:ext cx="453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C266DF2-9839-98DE-7694-A4ECA2C9F924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5C15C547-C9E9-634E-B60A-2A262AFCF1CA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9B10B85D-ACF8-E49F-9B29-B0B7DF89439A}"/>
              </a:ext>
            </a:extLst>
          </p:cNvPr>
          <p:cNvSpPr txBox="1"/>
          <p:nvPr/>
        </p:nvSpPr>
        <p:spPr>
          <a:xfrm>
            <a:off x="7591366" y="989216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CDFAED3-AE87-F306-8232-E01C9D12006D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020007D-540A-06FE-4D68-C2CC35FABE21}"/>
                  </a:ext>
                </a:extLst>
              </p:cNvPr>
              <p:cNvSpPr txBox="1"/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F79BC9B-825B-C908-0BEC-C8BF6EFFA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blipFill>
                <a:blip r:embed="rId2"/>
                <a:stretch>
                  <a:fillRect l="-2302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821BE87-D85B-52C2-49E6-FC4D9F87B593}"/>
                  </a:ext>
                </a:extLst>
              </p:cNvPr>
              <p:cNvSpPr txBox="1"/>
              <p:nvPr/>
            </p:nvSpPr>
            <p:spPr>
              <a:xfrm>
                <a:off x="273124" y="3429000"/>
                <a:ext cx="423750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3F18AC-7F09-FB09-03B1-18FD31A191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3429000"/>
                <a:ext cx="4237507" cy="1200329"/>
              </a:xfrm>
              <a:prstGeom prst="rect">
                <a:avLst/>
              </a:prstGeom>
              <a:blipFill>
                <a:blip r:embed="rId3"/>
                <a:stretch>
                  <a:fillRect l="-2687" r="-2388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670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B3E7B-3DC2-0732-F693-1C53F0353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ABD680A5-02A1-4ADE-3ED6-4F9BD08DD30C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DEAE002-3A02-77B8-DBF3-45944295C704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F035482-4C81-5DBF-09C5-E85C687639C9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1896A30-CFD5-89D3-2D94-80F0CEC31567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7A52758-AA25-4D7F-6BEC-056398B32520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E0E4C82-52AF-13DE-363B-6382A6E46EB4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01F7058-A359-8BF0-72D0-22C8792AC567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EDCF88E-D983-3C23-2BAC-CB6F1FEE618A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CA80677-A40B-4689-BEF1-C19086817347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ECDE377-3FE0-3960-19C5-83CB0854DA15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C8B9B86-2C21-064C-E775-0FFF25148A35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AA8830-AF4E-DE2F-0526-67439CE75280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03A36AC-B6D7-9A8E-E4F2-B1BE1FF05D36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E1FD3F-C653-E04A-A5A7-6B41ACCCA7D4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4D5DAB3-1D93-A9C0-DA27-D33E7B3E3259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0650354-37A9-43D0-17C0-E4F1D455A13F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C60E16F-569B-DCA6-A162-091A23480145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8244D88-966D-D914-33BD-99EDF3A2CD22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E155BDB-8FD0-538D-968E-985288D7C890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B8D8341-9ED2-BD77-BC96-0766ACCAAA77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547DBAF-F0DA-83FB-EBAE-8120147E9839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9E750DD7-67F7-462A-E980-E51A52F7FCD7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62DD2EB-2D0D-5B09-B1BE-568626749F4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E8240B3-6026-7563-96C8-8263D642F6C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3B997BC-823D-1A4E-05E1-EEEF77BB13D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C1BAA27-1623-48C2-15D3-88B1B49A343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38F2070-C53D-DCF7-141D-CEFBBBCBE94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E5F0C83-1381-657F-FC95-1C586646EDB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485CACA-10D6-DA92-89AC-760A964B00D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529035A-00E6-3B65-0633-D5823FC768E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CDFD10E-38BE-0A6F-9D9C-57E378AC3CA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D150A1F-6C83-20AF-1FF2-B87296B9D09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DD308C36-6D65-90AC-3056-17F2F9A7DFF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644B059-29BE-6582-A091-BA5D4571A6A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4C343CE-1BE2-1C9B-0CF4-2A4B26DAECD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184CC81-9ED8-F425-ED2F-DE7CA1EA828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77F1BC0F-8289-758B-B0E3-7840474940B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F532904-EE2C-AC10-A6B0-E7E0542F222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C528E43-0E66-9C8D-D261-5BEBD6E9071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27823E55-B0D8-BDD3-F3AF-CA9A931B560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6B5B2AFE-8AD8-0319-0732-1EF2D0A5FD4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C3BF883-DED2-5843-C2C8-F74ABDA9E85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C03B77A-9DFA-E6EF-A373-679FA43E703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D1CECD57-4308-8963-2282-9C3A8EE6E31C}"/>
              </a:ext>
            </a:extLst>
          </p:cNvPr>
          <p:cNvCxnSpPr>
            <a:cxnSpLocks/>
          </p:cNvCxnSpPr>
          <p:nvPr/>
        </p:nvCxnSpPr>
        <p:spPr>
          <a:xfrm flipH="1">
            <a:off x="5778827" y="-238871"/>
            <a:ext cx="4669620" cy="4599289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Frame 84">
            <a:extLst>
              <a:ext uri="{FF2B5EF4-FFF2-40B4-BE49-F238E27FC236}">
                <a16:creationId xmlns:a16="http://schemas.microsoft.com/office/drawing/2014/main" id="{DFAD4029-28D7-36A2-3650-5A287F7B39C3}"/>
              </a:ext>
            </a:extLst>
          </p:cNvPr>
          <p:cNvSpPr/>
          <p:nvPr/>
        </p:nvSpPr>
        <p:spPr>
          <a:xfrm>
            <a:off x="4828032" y="-376254"/>
            <a:ext cx="7799832" cy="7682310"/>
          </a:xfrm>
          <a:prstGeom prst="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2D25EDCF-FDA2-8359-1FA2-413C2CB836C6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0AAFAC2D-649D-4D87-5620-F338E783CBEE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A2B4094-D00C-326A-A10E-B88FC17B2B85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2D23F36-AD90-F3DD-0590-BE31BCCA607F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4D420BB-A1B7-FCDA-2172-7FAB34C5CC47}"/>
              </a:ext>
            </a:extLst>
          </p:cNvPr>
          <p:cNvSpPr txBox="1"/>
          <p:nvPr/>
        </p:nvSpPr>
        <p:spPr>
          <a:xfrm>
            <a:off x="6187760" y="4133961"/>
            <a:ext cx="453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E76AAE5-AEF4-CA90-8676-9465730BDF45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247E285E-347C-CF4A-273D-C95934A67DBC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19A1956D-C699-18DC-12A2-7556C6EFEAAF}"/>
              </a:ext>
            </a:extLst>
          </p:cNvPr>
          <p:cNvSpPr txBox="1"/>
          <p:nvPr/>
        </p:nvSpPr>
        <p:spPr>
          <a:xfrm>
            <a:off x="7591366" y="989216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988C874-0BD9-6C67-7525-CD085D90F221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87E38BD-7D3A-ED12-6D6F-29F9247650E7}"/>
                  </a:ext>
                </a:extLst>
              </p:cNvPr>
              <p:cNvSpPr txBox="1"/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94A917D-07BB-5A1B-8BE1-68924597D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blipFill>
                <a:blip r:embed="rId2"/>
                <a:stretch>
                  <a:fillRect l="-2302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EC5576D-B69C-30A8-EB1F-72508F19CEBD}"/>
                  </a:ext>
                </a:extLst>
              </p:cNvPr>
              <p:cNvSpPr txBox="1"/>
              <p:nvPr/>
            </p:nvSpPr>
            <p:spPr>
              <a:xfrm>
                <a:off x="273124" y="3429000"/>
                <a:ext cx="474886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EC5576D-B69C-30A8-EB1F-72508F19CE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3429000"/>
                <a:ext cx="4748864" cy="1200329"/>
              </a:xfrm>
              <a:prstGeom prst="rect">
                <a:avLst/>
              </a:prstGeom>
              <a:blipFill>
                <a:blip r:embed="rId3"/>
                <a:stretch>
                  <a:fillRect l="-2400" r="-2133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083B63F-9505-AD63-9326-9D04C307AF1F}"/>
                  </a:ext>
                </a:extLst>
              </p:cNvPr>
              <p:cNvSpPr txBox="1"/>
              <p:nvPr/>
            </p:nvSpPr>
            <p:spPr>
              <a:xfrm>
                <a:off x="1631994" y="3429688"/>
                <a:ext cx="1624488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083B63F-9505-AD63-9326-9D04C307AF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994" y="3429688"/>
                <a:ext cx="1624488" cy="1200329"/>
              </a:xfrm>
              <a:prstGeom prst="rect">
                <a:avLst/>
              </a:prstGeom>
              <a:blipFill>
                <a:blip r:embed="rId4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8860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E2AFE-65D0-397D-C09D-6004E0FC1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81C8F823-0AFB-24B8-456A-3F70C95EA3AE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B980C71-4A32-A58E-2024-421BA8A4FAD0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3DA1344-4187-A891-7B29-262731AAA96F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170F269-BD63-8FA3-65EA-FEF67605379C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FB7807A-3FC1-14B7-6DA1-276BAB774B9D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5A49104-5F75-BD73-87B9-57DA5A7EF772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B4118AE-065F-A8E3-11F5-53D68357DEBD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28C5FA3-B37B-A5B0-1A66-45453F421B8B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F41792A-C189-686F-E340-211EFAF9BD8E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D82F0BF-B610-A52C-D30F-0897EEACB8EB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0D9E668-ABD9-AF3F-41FA-FC94F80E87E4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609A4F6-CCDB-FD21-4F70-D465BD201FA7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FFB930C-1E37-7021-7A74-A10B59FD5E07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CA2AC18-0CA8-F88E-6852-94EBA5FA41F8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310420F-3B1F-4F1C-5070-3DFEE5642F1A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84112EE-6C8D-4265-C539-7B98F4094463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E964AC8-C1EB-C14A-6C04-6E8EC5A0818E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CDC63B-2D7A-B3D4-6CF8-4B141B399CD2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CE616A6-5F97-6AFD-5DB0-C11EA22D42EA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A56EB10-832C-25A1-9C60-D01069F953E8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5519513-C650-C0AD-729A-7215ED55C751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7EFC2CF9-64D7-FEFB-EF62-8355ED61A0B4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B48D49D-99EE-049C-516F-1CE491BA8A5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0CFB426-E7A5-FCEE-B4E1-7B14D58A092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5F07A2F-8AB1-E8D2-1EC5-D3B36825EEC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FE1B6A9-C6A5-B87F-DDA1-817DF21C9F6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B86E943-14D1-57F9-0EA8-AC3DC52FA75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A0F71F7-6ACF-8F90-10C1-05C7CC66540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371BD0F-0FDB-DAF2-C4A4-122430444E5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B13F34F-5F35-C708-2904-367A3681E01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3ACE66B2-4964-8CB8-0F8C-5AFB20A1171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EE90425-B295-CFB8-F9FA-38A9AAF221B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D0CC72D-5812-8516-259E-4A1D5DA7C9F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B4498C8-AEB5-0693-02CB-81FDE6FB01D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78A6147-E91D-8EFC-9903-539F82DDCA7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CED812C-CAC0-E445-ED45-68AD0DC334B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2AAB0D1-7CB4-7F88-BD60-A720B13FA45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5E6675D7-10A1-B4EA-CDDE-B32830B3B34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99FE79C-906E-E61A-37D1-10A6697D840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3BD7B295-606B-9774-10E8-50623C3228E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5285AA11-A150-B5E0-2FF2-15796E46343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45C0BD4-85CC-949D-F42A-85DE913AC61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AC76A64-9F25-982A-088C-67714FCB43A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073688A-57B0-9801-68D0-0B35C4257FC0}"/>
              </a:ext>
            </a:extLst>
          </p:cNvPr>
          <p:cNvCxnSpPr>
            <a:cxnSpLocks/>
          </p:cNvCxnSpPr>
          <p:nvPr/>
        </p:nvCxnSpPr>
        <p:spPr>
          <a:xfrm flipH="1">
            <a:off x="5778827" y="-238871"/>
            <a:ext cx="4669620" cy="4599289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Frame 84">
            <a:extLst>
              <a:ext uri="{FF2B5EF4-FFF2-40B4-BE49-F238E27FC236}">
                <a16:creationId xmlns:a16="http://schemas.microsoft.com/office/drawing/2014/main" id="{79C8EFC5-F5C3-FD8C-EDCE-D33A8B4EE74B}"/>
              </a:ext>
            </a:extLst>
          </p:cNvPr>
          <p:cNvSpPr/>
          <p:nvPr/>
        </p:nvSpPr>
        <p:spPr>
          <a:xfrm>
            <a:off x="4828032" y="-376254"/>
            <a:ext cx="7799832" cy="7682310"/>
          </a:xfrm>
          <a:prstGeom prst="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AE44B62A-0881-8972-D535-28F90B76FACD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02321B51-1611-E5AD-EA11-52407B54F8B1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A05FEF5-26A7-24DF-9232-DF6A17189A84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69C2917-3EDB-8EB8-AE61-A9703A3821FB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8EE7C97-88CE-89EA-0C51-58F7F9D93477}"/>
              </a:ext>
            </a:extLst>
          </p:cNvPr>
          <p:cNvSpPr txBox="1"/>
          <p:nvPr/>
        </p:nvSpPr>
        <p:spPr>
          <a:xfrm>
            <a:off x="6187760" y="4133961"/>
            <a:ext cx="453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A13A0C2-81E9-887C-DA1F-BC19B74252B0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8BE2EB44-7ED9-C4DB-56F7-6605F379C880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9F90700B-E110-F0D7-2FA9-CE4FC860244F}"/>
              </a:ext>
            </a:extLst>
          </p:cNvPr>
          <p:cNvSpPr txBox="1"/>
          <p:nvPr/>
        </p:nvSpPr>
        <p:spPr>
          <a:xfrm>
            <a:off x="7591366" y="989216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E501852-D93D-B6E5-4AA3-EE583D2D1FB7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AC528A0-1821-896B-4E56-9E05B068641A}"/>
                  </a:ext>
                </a:extLst>
              </p:cNvPr>
              <p:cNvSpPr txBox="1"/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AC528A0-1821-896B-4E56-9E05B0686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blipFill>
                <a:blip r:embed="rId4"/>
                <a:stretch>
                  <a:fillRect l="-2302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936024-1D0D-4477-9E22-1ECC3E4339C3}"/>
                  </a:ext>
                </a:extLst>
              </p:cNvPr>
              <p:cNvSpPr txBox="1"/>
              <p:nvPr/>
            </p:nvSpPr>
            <p:spPr>
              <a:xfrm>
                <a:off x="273124" y="3429000"/>
                <a:ext cx="4237506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936024-1D0D-4477-9E22-1ECC3E433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3429000"/>
                <a:ext cx="4237506" cy="1200329"/>
              </a:xfrm>
              <a:prstGeom prst="rect">
                <a:avLst/>
              </a:prstGeom>
              <a:blipFill>
                <a:blip r:embed="rId5"/>
                <a:stretch>
                  <a:fillRect l="-2687" r="-2388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8201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44A7E-097E-C4C6-FA8C-2AB6A9FF1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799F4EED-E42C-CAD6-2F73-C1AE7D73114D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9868BA-E04B-DD93-A315-87247C42618B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2516A21-2A92-2E3E-5299-D1E828086D5D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76F8AA2-9F7A-B689-14C8-FA3107BEEC20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7F8A37B-92F7-2C43-A7FA-141B53302050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FEF8B4A-7F7C-4A7A-D43D-F9826DB00E19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4A82D87-A1BE-5AEA-9B00-9A6447A80CE5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ABD3E08-63E5-AC7C-F7C5-D29EC45EF816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68A8D0E-46E0-C0DA-9BEE-187A6FFF6B1C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1AC4A4-0891-81EC-2EB9-EFBC35E80E23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293F44E-ECE5-CC9E-1BB8-40A7A4FA1D75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2E1A3BF-CEB0-6004-A566-C729CB58C005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D5BFED3-1AED-EEE7-CF32-8E48AF8AA7A2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4846155-ADC4-36D4-2816-A528BAECC7BE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9E2E2A0-9EEF-A309-4A76-2F3084897475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D8F6C1B-D2E7-3147-CAC0-073AC32A370A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6D3673E-C923-5EF8-B4BB-8C2D59F11CCA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157ED99-726A-DA5E-B317-C57059BEE12B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336B678-7FBF-7031-0FAE-E9BC5D1E6F48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7C9201A-D2BF-EFE9-BFE5-D3BFB4A47A2D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6BB4BDE-FAC6-E26F-DD7D-84147925492E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6453D2DB-892C-1DC3-95D1-B2F73ED460B7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13188FA-28A3-82AA-99A4-888BB7BD692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DC026D5-EB89-89B1-2E59-CAE4AA7548C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3275E74-D2DC-BB1C-78C1-D7BBF192DFB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DAEDB74-E054-D63C-21DF-AA40C837F11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88BF592-A148-A969-A94F-1AA0EFA92E3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54DC39E-E266-B59F-4BA1-3994D749BB4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8EAB17E-8044-151D-90CD-DA7E1A9F4A9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815309E-7B3C-DB6D-4571-94BF8449BE2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07A80E2-B119-2461-F430-3D3AEDC66EA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5DBD60AB-F262-60DF-FC05-6D136A4A511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D0227FB9-28B7-ACD1-A5D6-E9C2B71D60B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3A52FA3-2E6D-7AB7-469B-E8B7C0727C7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3618FBC-0D8F-2232-3B20-1E9660B7470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2588F50-D476-431E-7CD8-7F8F5E60E66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E6D63AC-025C-5893-6D35-8CEE534470F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050DBB4-0808-BC29-C03D-CD328E41D2D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93E5E9A-5727-E7B2-F4BF-65EE274D8B8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56B7BF0A-F9F1-6BC0-174E-B7E9AE81B99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365F5AA-0D3D-C30D-202C-713C0DE6A38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98215EC-0BB3-253C-1EE4-47062BAAD55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7EFB67E-AB90-A675-7225-F01EDCAB723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1BE59F5-BDAC-B86A-FEBB-6B435F5A68E7}"/>
              </a:ext>
            </a:extLst>
          </p:cNvPr>
          <p:cNvCxnSpPr>
            <a:cxnSpLocks/>
          </p:cNvCxnSpPr>
          <p:nvPr/>
        </p:nvCxnSpPr>
        <p:spPr>
          <a:xfrm flipH="1">
            <a:off x="7011872" y="493999"/>
            <a:ext cx="2753920" cy="588829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DEAE9A1F-809B-C0F8-B6F3-2E9B877C7B8D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8C168C49-BE66-2462-F53D-D3F4861BAA45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D81E5B3-3108-4A9E-3AF8-808175AA37C4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CA4AB34-0F7B-A252-4282-31FBE4C68BC3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250CF5B-2A89-197E-BEFC-DAC9E3B32069}"/>
              </a:ext>
            </a:extLst>
          </p:cNvPr>
          <p:cNvSpPr txBox="1"/>
          <p:nvPr/>
        </p:nvSpPr>
        <p:spPr>
          <a:xfrm>
            <a:off x="6187760" y="4133961"/>
            <a:ext cx="453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B27F853-001E-8A3B-EC09-64A35A85F431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55AEA43B-6077-6D0F-A7EB-808FDD51D094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D431185E-203B-33A3-4E83-E9B69F1A2CD9}"/>
              </a:ext>
            </a:extLst>
          </p:cNvPr>
          <p:cNvSpPr txBox="1"/>
          <p:nvPr/>
        </p:nvSpPr>
        <p:spPr>
          <a:xfrm>
            <a:off x="7591366" y="989216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CF82C24-F1F5-BDE2-8E75-0434E9435114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1B0E010-334C-6986-1F8F-EEC64354156E}"/>
                  </a:ext>
                </a:extLst>
              </p:cNvPr>
              <p:cNvSpPr txBox="1"/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1B0E010-334C-6986-1F8F-EEC643541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blipFill>
                <a:blip r:embed="rId2"/>
                <a:stretch>
                  <a:fillRect l="-2302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C5458C-AC6B-7EC8-B986-B92E17804978}"/>
                  </a:ext>
                </a:extLst>
              </p:cNvPr>
              <p:cNvSpPr txBox="1"/>
              <p:nvPr/>
            </p:nvSpPr>
            <p:spPr>
              <a:xfrm>
                <a:off x="273124" y="3429000"/>
                <a:ext cx="474886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C5458C-AC6B-7EC8-B986-B92E178049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3429000"/>
                <a:ext cx="4748864" cy="1200329"/>
              </a:xfrm>
              <a:prstGeom prst="rect">
                <a:avLst/>
              </a:prstGeom>
              <a:blipFill>
                <a:blip r:embed="rId3"/>
                <a:stretch>
                  <a:fillRect l="-2400" r="-2133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697D6CB-5CF9-B50E-B0E4-00A3FFFC4412}"/>
                  </a:ext>
                </a:extLst>
              </p:cNvPr>
              <p:cNvSpPr txBox="1"/>
              <p:nvPr/>
            </p:nvSpPr>
            <p:spPr>
              <a:xfrm>
                <a:off x="1631994" y="3429688"/>
                <a:ext cx="1624488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697D6CB-5CF9-B50E-B0E4-00A3FFFC4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994" y="3429688"/>
                <a:ext cx="1624488" cy="1200329"/>
              </a:xfrm>
              <a:prstGeom prst="rect">
                <a:avLst/>
              </a:prstGeom>
              <a:blipFill>
                <a:blip r:embed="rId4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50805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CF824-D589-93C1-BFC9-9D82E62B8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72319B89-C58F-B848-0A1A-BB37041F1F69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4D97DA-EDEA-4612-565F-9129539C9023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1706059-C883-6E5B-7666-B195A45C86D7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3B0A62-0213-3AE4-7DB6-83B974EBA67B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BF89E93-1F50-DA72-47E6-B87B9FC7F5B4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69CBA82-96B8-5851-B032-5310B38CEC1B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3135909-DA5D-5F50-DC12-1C5D122A77DE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48CF162-1A9E-A198-3C37-FAD83B6165B0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35457C0-112F-7F08-B961-AD135186FB81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937E362-D717-DB7B-A92B-60CEC81E028D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9C721F8-1B89-B570-9E66-CD0807F40783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154E537-BAEC-EC55-A290-66C024BA01FB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EEE5D0F-F00B-D1A8-FA82-57064BAD50F1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5F67530-B901-B776-CD4C-A0783471EADB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DB8E67E-5E7E-7CFB-3C27-8C62A918524F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D57462-EB67-5581-D7DC-112A7D38B9A2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83432BD-BE36-9390-E24B-4ED2BA081B2D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37DE105-1111-48EC-376A-7D2328FC257A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229CEC7-AB93-3362-2D79-BED899216C1F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CC9523C-01A5-9AC7-DE3E-D56E0F0A7D88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18E5B8-20FB-4358-21D0-A5A9655A5E76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4CC81576-5365-6E3E-210D-6A700EC1815A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E8AA689-C447-67AA-ED90-EAD0435FE13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5184FAC-EEF6-458E-8A5A-FAC172C87B6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4AA45A7-7E31-B5B0-1DDF-7632D7FEEC4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D4EE6D4-7C36-0122-664C-6E58E7E2F0F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B80E035-A0ED-3B22-839C-8247FC1670D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6FAC51F-B4A7-5C67-564C-DE8142F84BD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9E096AC-1F5D-F8B3-5C50-8DD1D21F10B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F79B180-5EB7-B6F9-AE45-FF05BABCE1D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3D3BD3C-9D00-44FE-2AB1-221B48F7C08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20C5713-ACB0-5B62-1AB7-064D1B91750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CBEAB13-2DE5-C413-2C71-E09D3C58AAB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B7EEF89-27FD-8EEF-1997-B17B2E49E15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3652226-AAE6-57C7-15B1-F2D7F2A34A6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4EA4F63-F731-D0E8-C3D8-9E3AC56D21C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C617168-8840-7149-B562-C2F6701B0AA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6CD9125-7CA2-38FB-AD4F-6D1CBCFB42C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37B162B-3856-BCF8-27F4-480EC5AA912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E9AFDA3-D37C-423E-2A5F-0282A7DB7FF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EA17D1D-9B5C-61EE-BAC8-DF58B6CCA9D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C1868E6-68DA-EAEF-147B-48BB86EFB0E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2805159-3453-49D1-FB93-822B01E62E3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94868CE6-3709-574D-1F47-D84333FD529D}"/>
              </a:ext>
            </a:extLst>
          </p:cNvPr>
          <p:cNvCxnSpPr>
            <a:cxnSpLocks/>
          </p:cNvCxnSpPr>
          <p:nvPr/>
        </p:nvCxnSpPr>
        <p:spPr>
          <a:xfrm>
            <a:off x="5605272" y="1497836"/>
            <a:ext cx="6044184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Frame 84">
            <a:extLst>
              <a:ext uri="{FF2B5EF4-FFF2-40B4-BE49-F238E27FC236}">
                <a16:creationId xmlns:a16="http://schemas.microsoft.com/office/drawing/2014/main" id="{244425C3-AE3F-5242-9D3C-CEA361959812}"/>
              </a:ext>
            </a:extLst>
          </p:cNvPr>
          <p:cNvSpPr/>
          <p:nvPr/>
        </p:nvSpPr>
        <p:spPr>
          <a:xfrm>
            <a:off x="4828032" y="-376254"/>
            <a:ext cx="7799832" cy="7682310"/>
          </a:xfrm>
          <a:prstGeom prst="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5D337B2-7BE8-AF5C-CB09-103A4C36C8D3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2422E12F-58D7-FB7D-0AC4-42282A4846F3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78D6967-8968-B7AD-919A-E7BB08B7CB9F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7A7DB01-A2D9-6EE1-4FC7-D1782851C465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4FA07E6-4FC7-E441-7EDB-4623ECC44290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40387BC-F039-0285-1D4B-373C7B7BF2CF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634952C5-4DFB-92D3-51F2-92E48282C5B3}"/>
              </a:ext>
            </a:extLst>
          </p:cNvPr>
          <p:cNvSpPr txBox="1"/>
          <p:nvPr/>
        </p:nvSpPr>
        <p:spPr>
          <a:xfrm>
            <a:off x="7591366" y="989216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302B82A-249B-5A9F-ABFB-A2CC4AC53FAD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4B03AD7-5F4D-D4AE-8FF6-73E24E6D0A95}"/>
                  </a:ext>
                </a:extLst>
              </p:cNvPr>
              <p:cNvSpPr txBox="1"/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4B03AD7-5F4D-D4AE-8FF6-73E24E6D0A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blipFill>
                <a:blip r:embed="rId4"/>
                <a:stretch>
                  <a:fillRect l="-2302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9B003BD-8F1B-CA89-F3D0-22EDF8FD04A2}"/>
                  </a:ext>
                </a:extLst>
              </p:cNvPr>
              <p:cNvSpPr txBox="1"/>
              <p:nvPr/>
            </p:nvSpPr>
            <p:spPr>
              <a:xfrm>
                <a:off x="273124" y="3429000"/>
                <a:ext cx="261776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9B003BD-8F1B-CA89-F3D0-22EDF8FD04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3429000"/>
                <a:ext cx="2617768" cy="1200329"/>
              </a:xfrm>
              <a:prstGeom prst="rect">
                <a:avLst/>
              </a:prstGeom>
              <a:blipFill>
                <a:blip r:embed="rId5"/>
                <a:stretch>
                  <a:fillRect l="-4348" r="-4831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24EC6AE-598D-E26A-AF95-C6B0FB6A95BF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</p:spTree>
    <p:extLst>
      <p:ext uri="{BB962C8B-B14F-4D97-AF65-F5344CB8AC3E}">
        <p14:creationId xmlns:p14="http://schemas.microsoft.com/office/powerpoint/2010/main" val="722072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176B-D651-40F7-3E79-3373C0612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A9D20F4E-070C-13BC-DD21-2C66CE00E291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EE4F9E9-0F7E-0A66-D185-4F84F4EF6359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DD8E285-2536-56BC-9733-634EF23114CB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E55B22-2A0B-1B9C-B620-DEACA9FC52BF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FF135BD-CDD7-5019-4321-3758A50D6CD0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C26FC73-CCF7-7FBE-0DDA-502B16BA5A70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5D4E047-7462-47DA-3FAA-BA26713D6477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CD1EF3F-2ADF-FDB6-A110-1E5A0E0F8BE3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6C231FF-DC9B-5FD6-8C97-542AB1F7F1C5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B726414-1DE4-2B51-5BCE-38BCF54CAFD2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C263B7F-DACC-8FDA-C519-D2B76210E668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E1FB154-FAFA-9333-36BC-7EFD87350685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1451BCE-A909-D414-5BF7-C01A8B859BA8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8088684-FA90-77CB-4327-716A18E4B45C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FB4E556-2A8D-365A-793C-E46FE0EE0E98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B90199E-43BD-9BDD-DB89-EB854AF7E8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A83C63B-23FC-D3A6-E65C-4FE9AEF413A0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6303389-A9C2-A5C6-884A-3936108DA652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68A4CC-E755-B584-D5F8-3D88C5EF1BF5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EFF58F9-8870-0167-260E-3D06892307DB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99736AA-9F4D-D4C0-7B5B-C6BC73D3015D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6169AE47-1061-8877-5004-1C5B9048B902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259FCD3-D07A-726D-7838-C37CABA7D47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8734AFD-01E4-4D86-0D03-9080609BE73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37ACECB-74BD-3EB9-8C3A-FB442F0AD55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7BDC9C4-8648-E358-C554-263814A483E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B4B0B73-93A6-22C9-0E30-E2488A9D418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DC84E5C-B729-3300-B97F-CFB8D859387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D1A7D7E-5885-DB8F-4CF2-7F32CB083D5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58E87EB-B598-0E38-C8E2-F58B7F4B826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5227071-7275-7FD6-AD0E-17575041506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588CD70B-7E02-878C-2E3B-B0F2009924A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8C9BA98-1EBC-F4D7-D472-D42B1BE3015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1F37F68-2A25-6E22-3C00-277ABF90E3C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902388B-357F-8DFE-3B32-75D850C4C7F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32B0218-D644-F9F9-2304-6F1860772A6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CD28B27-57F9-CA55-282F-98B068DC5EC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013EC62-1CDC-EBCC-A283-33D1A0E3541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347BA85-B301-A09B-07F8-5A0CA855F01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260922BB-3C5B-4AF3-BFA4-00130D1B188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0D3A917-90E7-A2F8-6E07-E1191C4166B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D3603CA-18EE-6B07-C5E7-E861519EFF9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45203DC-010F-0F62-D5E5-87E5F8B98D1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1EC2481-ACE6-1EC1-2528-FB45A25613D2}"/>
              </a:ext>
            </a:extLst>
          </p:cNvPr>
          <p:cNvCxnSpPr>
            <a:cxnSpLocks/>
          </p:cNvCxnSpPr>
          <p:nvPr/>
        </p:nvCxnSpPr>
        <p:spPr>
          <a:xfrm>
            <a:off x="5605272" y="1497836"/>
            <a:ext cx="6044184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Frame 84">
            <a:extLst>
              <a:ext uri="{FF2B5EF4-FFF2-40B4-BE49-F238E27FC236}">
                <a16:creationId xmlns:a16="http://schemas.microsoft.com/office/drawing/2014/main" id="{665E0CA1-B044-5E72-D642-54A7C8D57530}"/>
              </a:ext>
            </a:extLst>
          </p:cNvPr>
          <p:cNvSpPr/>
          <p:nvPr/>
        </p:nvSpPr>
        <p:spPr>
          <a:xfrm>
            <a:off x="4828032" y="-376254"/>
            <a:ext cx="7799832" cy="7682310"/>
          </a:xfrm>
          <a:prstGeom prst="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B3ED9BD-79A6-E27B-14CB-CEA12E0DBC23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6D45E35-7FB5-6497-6E61-D75CA74543D9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1AC6363-25FE-50AC-370F-EB7B836C6E9C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1A2DA11-A8F4-AEDE-0CFE-BFB39EA33BAF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01E993A-4725-776B-D822-840C809F050B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0CEA95F3-DBD1-D1D4-34D0-0A4D0FA67D78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6E4E4CCF-4A4C-3006-61C2-7B263BE96B9C}"/>
              </a:ext>
            </a:extLst>
          </p:cNvPr>
          <p:cNvSpPr txBox="1"/>
          <p:nvPr/>
        </p:nvSpPr>
        <p:spPr>
          <a:xfrm>
            <a:off x="7591366" y="989216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834FE58-DC69-B38A-4E93-65A3478B65C9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A8F6DE7-68FF-2B49-39F1-4FA0CEC29E51}"/>
                  </a:ext>
                </a:extLst>
              </p:cNvPr>
              <p:cNvSpPr txBox="1"/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A8F6DE7-68FF-2B49-39F1-4FA0CEC29E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blipFill>
                <a:blip r:embed="rId6"/>
                <a:stretch>
                  <a:fillRect l="-2302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BFA0E4-5256-1887-7855-A746C5E0A5F2}"/>
                  </a:ext>
                </a:extLst>
              </p:cNvPr>
              <p:cNvSpPr txBox="1"/>
              <p:nvPr/>
            </p:nvSpPr>
            <p:spPr>
              <a:xfrm>
                <a:off x="273124" y="3429000"/>
                <a:ext cx="474886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BFA0E4-5256-1887-7855-A746C5E0A5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3429000"/>
                <a:ext cx="4748864" cy="1200329"/>
              </a:xfrm>
              <a:prstGeom prst="rect">
                <a:avLst/>
              </a:prstGeom>
              <a:blipFill>
                <a:blip r:embed="rId7"/>
                <a:stretch>
                  <a:fillRect l="-2400" r="-2400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C70DB6C4-C34F-11E1-38C1-49778A14515B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C02FAB0-0AA2-D653-AA0F-5D9DE6948FC4}"/>
                  </a:ext>
                </a:extLst>
              </p:cNvPr>
              <p:cNvSpPr txBox="1"/>
              <p:nvPr/>
            </p:nvSpPr>
            <p:spPr>
              <a:xfrm>
                <a:off x="1631994" y="3429688"/>
                <a:ext cx="1624488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C02FAB0-0AA2-D653-AA0F-5D9DE6948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994" y="3429688"/>
                <a:ext cx="1624488" cy="1200329"/>
              </a:xfrm>
              <a:prstGeom prst="rect">
                <a:avLst/>
              </a:prstGeom>
              <a:blipFill>
                <a:blip r:embed="rId8"/>
                <a:stretch>
                  <a:fillRect b="-2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4822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9250F-CF89-AF17-473E-74D2651CE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E9669D85-5B87-8C66-62CB-E87A4EDFF416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4574A05-89AC-C803-65CB-A9DAE1FA9852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7D99B95-2163-4253-6CD5-62215E73FBA9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568D3E8-4CD3-3C89-2FF4-56CF823FF9FD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C0A35B-8727-9A15-51B6-2F76DE4CAAB1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0E95DCD-757A-2A98-0854-753A28AD36B5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3E024CC-83B0-5979-4118-4247A88E68F6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840C354-ACB0-7127-6FAE-F9CD69262410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27E5694-4656-5E2C-4744-5FB11D4DE868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44591D9-239F-BE60-D3B7-3F04984517A9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2522F9A-B59C-62A6-C465-C833F209CA03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9D9AEA-909D-2579-CE18-17A413D7F4B4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85939A7-DE7C-6804-B794-A1D88E88DD9F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391A5F5-9BDF-B9C9-3858-2634F952F9C1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C08300B-BA41-AC50-8491-1870A6DD8A00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1F30417-0CF1-468B-6CE4-A46CD3B06EDB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9449681-49E7-9DD7-9D6F-9E5DA0A47807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C2090E0-AFEC-6FEB-A7AB-14DBBD1A2DC1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09FA18A-C148-A86C-4DAE-0AA60E516B42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12E030B-29D9-ADE0-6AE6-279EFF56B8FD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577DAB7-D31E-9081-9E65-8E8696897F09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BC7C1FDC-FBC5-B3C7-FC0B-5FD940914054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447AFBC-5720-D8DE-D006-FB6985E9BDE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080B436-5CCD-68E6-9D9B-04D8BFEFB74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560C55C-905F-8B70-0839-6B1E2843F1F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46915E3-749A-3C3A-D988-B6366D3FBCA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EF8306B-7B91-64AF-E552-54657AB1EB8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CF6AF9E-7F2E-27EE-9381-6EB8E60CD0C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3B3F2BF-38A8-04C9-2BDA-A34C0883B3A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69AF1A5-8FDF-F685-3140-D400DEA5D7B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17ED740-D27E-4AC5-D5A5-0F546D93C02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3B40218-407E-E2EC-56E2-D20B2CB8AF0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90B6482-B76C-F051-EC23-E90729967E6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4A3A965-3A8F-4C1B-0C93-0D96F8F47F3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CF1D31F-0DEF-CC46-B772-2ADE410E34E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847B223-C144-92B7-255A-E71FF367DF6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F10FA40-51EC-052A-A1CF-3DD352204CE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A844F16-CFD6-9870-A02F-5551598C6A8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103C218-D21A-CDA0-E535-F6D47C7ED79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5F1A77FE-A647-A57F-A733-0A186A64FE6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BFFE6CD-2A20-776E-08AE-C45CA905657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9A68AC7-8FC5-5DA1-4848-9C03CE119F5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8B3B5725-BD11-D8A7-3A90-654EF4AE2CE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7B8FAE5-C479-EACE-327C-E9446F97DD7B}"/>
              </a:ext>
            </a:extLst>
          </p:cNvPr>
          <p:cNvCxnSpPr>
            <a:cxnSpLocks/>
          </p:cNvCxnSpPr>
          <p:nvPr/>
        </p:nvCxnSpPr>
        <p:spPr>
          <a:xfrm>
            <a:off x="5605272" y="1497836"/>
            <a:ext cx="6044184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Frame 84">
            <a:extLst>
              <a:ext uri="{FF2B5EF4-FFF2-40B4-BE49-F238E27FC236}">
                <a16:creationId xmlns:a16="http://schemas.microsoft.com/office/drawing/2014/main" id="{E240125E-7D03-D388-EE24-2F1669B947C7}"/>
              </a:ext>
            </a:extLst>
          </p:cNvPr>
          <p:cNvSpPr/>
          <p:nvPr/>
        </p:nvSpPr>
        <p:spPr>
          <a:xfrm>
            <a:off x="4828032" y="-376254"/>
            <a:ext cx="7799832" cy="7682310"/>
          </a:xfrm>
          <a:prstGeom prst="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E930BE9-3401-4B69-F4FF-251131770E93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570B1B54-31E5-40CA-256D-C7FA9E3DB355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BC08DB2-80ED-191E-3F11-4ABF25A74E7C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4B1DE22-D328-9B3B-8375-30267075E842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C769BD8-16ED-FAC5-0A62-07D645A25522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0B5C795-7F11-7E80-A837-F60E48C310B9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610E1FA3-9235-2F2A-D8D5-35F2AF80920A}"/>
              </a:ext>
            </a:extLst>
          </p:cNvPr>
          <p:cNvSpPr txBox="1"/>
          <p:nvPr/>
        </p:nvSpPr>
        <p:spPr>
          <a:xfrm>
            <a:off x="7591366" y="989216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730A1DE-E1B5-82D9-411C-105B225D2C25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9F8EAD5-658C-E7EA-0ABA-AD50ED7A29FC}"/>
                  </a:ext>
                </a:extLst>
              </p:cNvPr>
              <p:cNvSpPr txBox="1"/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9F8EAD5-658C-E7EA-0ABA-AD50ED7A29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blipFill>
                <a:blip r:embed="rId4"/>
                <a:stretch>
                  <a:fillRect l="-2302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9F6551-F2EB-295B-0E49-B67B163632D7}"/>
                  </a:ext>
                </a:extLst>
              </p:cNvPr>
              <p:cNvSpPr txBox="1"/>
              <p:nvPr/>
            </p:nvSpPr>
            <p:spPr>
              <a:xfrm>
                <a:off x="273124" y="3429000"/>
                <a:ext cx="261776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9F6551-F2EB-295B-0E49-B67B163632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3429000"/>
                <a:ext cx="2617768" cy="1200329"/>
              </a:xfrm>
              <a:prstGeom prst="rect">
                <a:avLst/>
              </a:prstGeom>
              <a:blipFill>
                <a:blip r:embed="rId5"/>
                <a:stretch>
                  <a:fillRect l="-4348" r="-4831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AA34E76D-F292-4845-6A9D-59EF4E37DB8A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</p:spTree>
    <p:extLst>
      <p:ext uri="{BB962C8B-B14F-4D97-AF65-F5344CB8AC3E}">
        <p14:creationId xmlns:p14="http://schemas.microsoft.com/office/powerpoint/2010/main" val="2915566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D4BA2-36EA-1E63-E30E-E0B717022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3A1C175F-764B-78E7-8517-464DA7455365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534824E-1D43-B0DA-6591-1E96B6D9B792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0403F03-947C-471C-DAF1-577886F99FF7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9BE7E09-00EE-1AEE-BB40-43803D454F1B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AE90F79-F5B6-399E-C044-234FD64061DB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7F6E9D0-E5BB-2500-CA66-EAFEF06B1891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FF7313-9648-1905-B39D-0449073BD362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0E66658-39B6-E9CD-A015-DCCD82D2C6CF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FA6DB9D-B077-169C-A7B4-E6ED2451E361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51CE40F-3F71-4D07-B24D-E6EC441593F7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7EA6F53-EA69-0711-DB0F-E84A49988DD6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F64B588-A3A6-1F2F-C2FF-522DA612F6F0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FAE5B5C-A297-C3B7-5B5E-97B16624B6EE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783E201-0643-568D-ECE3-93246BC2D76F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83A90F1-AFC5-180A-D0FC-A84EED564EA6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B52748-E9DB-D5D0-1EE3-322DDCD9AA9E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5A24130-FF62-3AE5-2C09-4589A126451F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0C4B29D-FD1D-1430-85F7-57AB127CC871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7AF6FC1-0618-5913-7BFE-94DBB3408285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390A044-49A1-04AD-FABA-931B36476793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91EE5D6-FAE3-808A-863C-25D344E09868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EFD40D04-325B-F5DC-8E58-F79498C6AC3A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FB1A8DF-35B8-2FB4-6D12-C572866678F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ECF3E52-8297-B094-314A-29668184835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C320151-76A6-5CE7-69B3-FB679A6A45F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DA5B4D0-7B31-7ACD-0994-388EBD576AC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385D871-C53B-7290-6E4E-F804ECE5A1E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6CEA865-C90A-C487-1C08-3D905A2BF5A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EFE705D-D94A-D399-FFCB-41323E53207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B451182-424F-7586-EBB3-57B0C11BF6C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CCF2616-A84D-7B3A-CCBB-D1225FBE0DA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1FE4C14-05BE-E1FE-8F76-93548DFEC01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833B833-757F-0BC6-1D5B-28E52F19290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EE45A55-D95C-CF88-BCCF-2E19E9143BE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E6C0396-FBB3-AFDB-E50A-2775D69A2B4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6B56AC5-A0E3-94B1-4B61-7DA8EA393CB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CE4AD7E-8507-EB27-66C7-6366383DFEC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80F8BBD-964D-9FD4-AAC3-F995C41550D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C96B3FB-D277-8C0E-CCED-A4411C43EC7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53B19707-B458-3950-166C-C1901B1B81F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A54F3CC-973F-98B9-AFA8-08C449D96FE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63FD8AA-1ABD-E824-2597-44ACB8B5CA7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A37A029-96BC-2EAD-66F0-DE929D9D483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98DAC77-7981-4ABA-AC64-4E6CF5564759}"/>
              </a:ext>
            </a:extLst>
          </p:cNvPr>
          <p:cNvCxnSpPr>
            <a:cxnSpLocks/>
          </p:cNvCxnSpPr>
          <p:nvPr/>
        </p:nvCxnSpPr>
        <p:spPr>
          <a:xfrm flipV="1">
            <a:off x="7112456" y="301752"/>
            <a:ext cx="1510336" cy="6041702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Frame 84">
            <a:extLst>
              <a:ext uri="{FF2B5EF4-FFF2-40B4-BE49-F238E27FC236}">
                <a16:creationId xmlns:a16="http://schemas.microsoft.com/office/drawing/2014/main" id="{4AA1B80A-CAD9-8B57-BE32-EFDD76A9BAD9}"/>
              </a:ext>
            </a:extLst>
          </p:cNvPr>
          <p:cNvSpPr/>
          <p:nvPr/>
        </p:nvSpPr>
        <p:spPr>
          <a:xfrm>
            <a:off x="4828032" y="-376254"/>
            <a:ext cx="7799832" cy="7682310"/>
          </a:xfrm>
          <a:prstGeom prst="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49F435E-EC24-684A-A084-2C1F3A9DA3FC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21E4A795-6558-88BE-5D9B-72FB3C683C23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E32EF80-018F-77BE-8EA7-6E67B1F547CA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0BD0A4C-46DA-B7B1-EAF5-CED47776A1F5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E1D07F8-1CBF-0CFF-E45E-0D70A89C2D28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EF362A5-6743-5F51-D263-836A0FC3C714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EE606CDC-8442-1665-5EB0-A7FB09B36267}"/>
              </a:ext>
            </a:extLst>
          </p:cNvPr>
          <p:cNvSpPr txBox="1"/>
          <p:nvPr/>
        </p:nvSpPr>
        <p:spPr>
          <a:xfrm>
            <a:off x="7591366" y="989216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6F26766-11F0-1582-54E3-22712BD3A2C6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4D8C8C0-FD0C-B3BE-EEC9-664627C3AB12}"/>
                  </a:ext>
                </a:extLst>
              </p:cNvPr>
              <p:cNvSpPr txBox="1"/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4D8C8C0-FD0C-B3BE-EEC9-664627C3A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1752600"/>
                <a:ext cx="4954498" cy="1200329"/>
              </a:xfrm>
              <a:prstGeom prst="rect">
                <a:avLst/>
              </a:prstGeom>
              <a:blipFill>
                <a:blip r:embed="rId4"/>
                <a:stretch>
                  <a:fillRect l="-2302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EEB49A0-8BD3-0022-1496-1E6EF6532630}"/>
                  </a:ext>
                </a:extLst>
              </p:cNvPr>
              <p:cNvSpPr txBox="1"/>
              <p:nvPr/>
            </p:nvSpPr>
            <p:spPr>
              <a:xfrm>
                <a:off x="273124" y="3429000"/>
                <a:ext cx="474886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7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EEB49A0-8BD3-0022-1496-1E6EF65326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24" y="3429000"/>
                <a:ext cx="4748864" cy="1200329"/>
              </a:xfrm>
              <a:prstGeom prst="rect">
                <a:avLst/>
              </a:prstGeom>
              <a:blipFill>
                <a:blip r:embed="rId5"/>
                <a:stretch>
                  <a:fillRect l="-2400" r="-2400" b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5D08392-BB23-4017-62DB-BA405BD1C118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1735E76-8FA5-21E8-A5F6-9B91AD451C19}"/>
                  </a:ext>
                </a:extLst>
              </p:cNvPr>
              <p:cNvSpPr txBox="1"/>
              <p:nvPr/>
            </p:nvSpPr>
            <p:spPr>
              <a:xfrm>
                <a:off x="1631994" y="3429688"/>
                <a:ext cx="1624488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1735E76-8FA5-21E8-A5F6-9B91AD451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994" y="3429688"/>
                <a:ext cx="1624488" cy="12003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5672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ini white boards online">
            <a:extLst>
              <a:ext uri="{FF2B5EF4-FFF2-40B4-BE49-F238E27FC236}">
                <a16:creationId xmlns:a16="http://schemas.microsoft.com/office/drawing/2014/main" id="{DE1917F5-2828-AAA0-317F-387183FE7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2536" y="222069"/>
            <a:ext cx="12534536" cy="663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490119-2407-1532-EEFA-DACE84253653}"/>
              </a:ext>
            </a:extLst>
          </p:cNvPr>
          <p:cNvSpPr txBox="1"/>
          <p:nvPr/>
        </p:nvSpPr>
        <p:spPr>
          <a:xfrm>
            <a:off x="2488019" y="978195"/>
            <a:ext cx="25730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Straight Line Equations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442FE3-7B0B-6C5B-3ABE-DAE745602418}"/>
              </a:ext>
            </a:extLst>
          </p:cNvPr>
          <p:cNvSpPr txBox="1"/>
          <p:nvPr/>
        </p:nvSpPr>
        <p:spPr>
          <a:xfrm>
            <a:off x="7130902" y="978195"/>
            <a:ext cx="2573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Dreaming Outloud Pro" panose="03050502040302030504" pitchFamily="66" charset="77"/>
                <a:cs typeface="Dreaming Outloud Pro" panose="03050502040302030504" pitchFamily="66" charset="77"/>
              </a:rPr>
              <a:t>Not</a:t>
            </a:r>
          </a:p>
        </p:txBody>
      </p:sp>
    </p:spTree>
    <p:extLst>
      <p:ext uri="{BB962C8B-B14F-4D97-AF65-F5344CB8AC3E}">
        <p14:creationId xmlns:p14="http://schemas.microsoft.com/office/powerpoint/2010/main" val="5546013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B3288-AEC1-2E9F-7B32-A31784939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255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We have seen what straight line graph equations look like.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B74487C-0FE1-3235-4530-66D549016DD2}"/>
                  </a:ext>
                </a:extLst>
              </p:cNvPr>
              <p:cNvSpPr txBox="1"/>
              <p:nvPr/>
            </p:nvSpPr>
            <p:spPr>
              <a:xfrm>
                <a:off x="1197864" y="2392680"/>
                <a:ext cx="228049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B74487C-0FE1-3235-4530-66D549016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864" y="2392680"/>
                <a:ext cx="2280496" cy="553998"/>
              </a:xfrm>
              <a:prstGeom prst="rect">
                <a:avLst/>
              </a:prstGeom>
              <a:blipFill>
                <a:blip r:embed="rId2"/>
                <a:stretch>
                  <a:fillRect l="-4972" r="-4420" b="-2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48794EA-CB94-01D0-95B9-21524435CA98}"/>
                  </a:ext>
                </a:extLst>
              </p:cNvPr>
              <p:cNvSpPr txBox="1"/>
              <p:nvPr/>
            </p:nvSpPr>
            <p:spPr>
              <a:xfrm>
                <a:off x="1622860" y="3860644"/>
                <a:ext cx="147578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48794EA-CB94-01D0-95B9-21524435C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860" y="3860644"/>
                <a:ext cx="1475789" cy="553998"/>
              </a:xfrm>
              <a:prstGeom prst="rect">
                <a:avLst/>
              </a:prstGeom>
              <a:blipFill>
                <a:blip r:embed="rId3"/>
                <a:stretch>
                  <a:fillRect l="-6838" r="-6838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4F09395-AEE9-385E-8007-9ABFEA6287DF}"/>
                  </a:ext>
                </a:extLst>
              </p:cNvPr>
              <p:cNvSpPr txBox="1"/>
              <p:nvPr/>
            </p:nvSpPr>
            <p:spPr>
              <a:xfrm>
                <a:off x="4468072" y="2461884"/>
                <a:ext cx="2025619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4F09395-AEE9-385E-8007-9ABFEA628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8072" y="2461884"/>
                <a:ext cx="2025619" cy="1040734"/>
              </a:xfrm>
              <a:prstGeom prst="rect">
                <a:avLst/>
              </a:prstGeom>
              <a:blipFill>
                <a:blip r:embed="rId4"/>
                <a:stretch>
                  <a:fillRect l="-4969" r="-4348" b="-9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F23E09A-144C-59C4-34CF-E4ED8AEF4CD0}"/>
                  </a:ext>
                </a:extLst>
              </p:cNvPr>
              <p:cNvSpPr txBox="1"/>
              <p:nvPr/>
            </p:nvSpPr>
            <p:spPr>
              <a:xfrm>
                <a:off x="4970179" y="4413326"/>
                <a:ext cx="225164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F23E09A-144C-59C4-34CF-E4ED8AEF4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179" y="4413326"/>
                <a:ext cx="2251642" cy="553998"/>
              </a:xfrm>
              <a:prstGeom prst="rect">
                <a:avLst/>
              </a:prstGeom>
              <a:blipFill>
                <a:blip r:embed="rId5"/>
                <a:stretch>
                  <a:fillRect l="-4494" r="-4494" b="-2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FCCDAD3-B7D6-EDFC-FA63-EE7933D92BDA}"/>
                  </a:ext>
                </a:extLst>
              </p:cNvPr>
              <p:cNvSpPr txBox="1"/>
              <p:nvPr/>
            </p:nvSpPr>
            <p:spPr>
              <a:xfrm>
                <a:off x="7290328" y="3473546"/>
                <a:ext cx="228049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FCCDAD3-B7D6-EDFC-FA63-EE7933D92B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328" y="3473546"/>
                <a:ext cx="2280496" cy="553998"/>
              </a:xfrm>
              <a:prstGeom prst="rect">
                <a:avLst/>
              </a:prstGeom>
              <a:blipFill>
                <a:blip r:embed="rId6"/>
                <a:stretch>
                  <a:fillRect l="-5000" r="-4444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F00B327-E5BC-5FA2-DC53-5EFB1A129743}"/>
                  </a:ext>
                </a:extLst>
              </p:cNvPr>
              <p:cNvSpPr txBox="1"/>
              <p:nvPr/>
            </p:nvSpPr>
            <p:spPr>
              <a:xfrm>
                <a:off x="1813561" y="5435140"/>
                <a:ext cx="262514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F00B327-E5BC-5FA2-DC53-5EFB1A129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561" y="5435140"/>
                <a:ext cx="2625142" cy="553998"/>
              </a:xfrm>
              <a:prstGeom prst="rect">
                <a:avLst/>
              </a:prstGeom>
              <a:blipFill>
                <a:blip r:embed="rId7"/>
                <a:stretch>
                  <a:fillRect l="-4348" r="-3865" b="-2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E5497F2-9219-360B-C366-A522B42BD0D3}"/>
                  </a:ext>
                </a:extLst>
              </p:cNvPr>
              <p:cNvSpPr txBox="1"/>
              <p:nvPr/>
            </p:nvSpPr>
            <p:spPr>
              <a:xfrm>
                <a:off x="8035388" y="5158141"/>
                <a:ext cx="147142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E5497F2-9219-360B-C366-A522B42BD0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5388" y="5158141"/>
                <a:ext cx="1471428" cy="553998"/>
              </a:xfrm>
              <a:prstGeom prst="rect">
                <a:avLst/>
              </a:prstGeom>
              <a:blipFill>
                <a:blip r:embed="rId8"/>
                <a:stretch>
                  <a:fillRect l="-6838" r="-6838" b="-2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4F0DFE7-C999-00DD-DB04-91FA3D2AE571}"/>
                  </a:ext>
                </a:extLst>
              </p:cNvPr>
              <p:cNvSpPr txBox="1"/>
              <p:nvPr/>
            </p:nvSpPr>
            <p:spPr>
              <a:xfrm>
                <a:off x="8623701" y="2228731"/>
                <a:ext cx="226940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5=3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4F0DFE7-C999-00DD-DB04-91FA3D2AE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3701" y="2228731"/>
                <a:ext cx="2269404" cy="553998"/>
              </a:xfrm>
              <a:prstGeom prst="rect">
                <a:avLst/>
              </a:prstGeom>
              <a:blipFill>
                <a:blip r:embed="rId9"/>
                <a:stretch>
                  <a:fillRect l="-4469" r="-4469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68947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84615-AB96-9BA2-0CE1-28A98E112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6763C05-77C2-36C3-4A13-3CE94736CB0E}"/>
              </a:ext>
            </a:extLst>
          </p:cNvPr>
          <p:cNvSpPr/>
          <p:nvPr/>
        </p:nvSpPr>
        <p:spPr>
          <a:xfrm>
            <a:off x="402336" y="256032"/>
            <a:ext cx="5410200" cy="64008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969F6B96-2489-C1C9-F58F-20537E2B976A}"/>
              </a:ext>
            </a:extLst>
          </p:cNvPr>
          <p:cNvSpPr/>
          <p:nvPr/>
        </p:nvSpPr>
        <p:spPr>
          <a:xfrm>
            <a:off x="6427410" y="256032"/>
            <a:ext cx="5410200" cy="6400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586A7F2-E3D9-DBA9-5EB7-0A512DD4CA1F}"/>
                  </a:ext>
                </a:extLst>
              </p:cNvPr>
              <p:cNvSpPr txBox="1"/>
              <p:nvPr/>
            </p:nvSpPr>
            <p:spPr>
              <a:xfrm>
                <a:off x="2189770" y="1847088"/>
                <a:ext cx="228049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586A7F2-E3D9-DBA9-5EB7-0A512DD4CA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9770" y="1847088"/>
                <a:ext cx="2280496" cy="553998"/>
              </a:xfrm>
              <a:prstGeom prst="rect">
                <a:avLst/>
              </a:prstGeom>
              <a:blipFill>
                <a:blip r:embed="rId4"/>
                <a:stretch>
                  <a:fillRect l="-4444" r="-4444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ED884A-63D0-B519-6E86-7B04B508A660}"/>
                  </a:ext>
                </a:extLst>
              </p:cNvPr>
              <p:cNvSpPr txBox="1"/>
              <p:nvPr/>
            </p:nvSpPr>
            <p:spPr>
              <a:xfrm>
                <a:off x="2569431" y="2769451"/>
                <a:ext cx="147578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ED884A-63D0-B519-6E86-7B04B508A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9431" y="2769451"/>
                <a:ext cx="1475789" cy="553998"/>
              </a:xfrm>
              <a:prstGeom prst="rect">
                <a:avLst/>
              </a:prstGeom>
              <a:blipFill>
                <a:blip r:embed="rId5"/>
                <a:stretch>
                  <a:fillRect l="-7692" r="-3419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A33BFAB-B673-15FF-60EC-A2149B83253D}"/>
                  </a:ext>
                </a:extLst>
              </p:cNvPr>
              <p:cNvSpPr txBox="1"/>
              <p:nvPr/>
            </p:nvSpPr>
            <p:spPr>
              <a:xfrm>
                <a:off x="8176029" y="1914276"/>
                <a:ext cx="2025619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A33BFAB-B673-15FF-60EC-A2149B8325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6029" y="1914276"/>
                <a:ext cx="2025619" cy="1040734"/>
              </a:xfrm>
              <a:prstGeom prst="rect">
                <a:avLst/>
              </a:prstGeom>
              <a:blipFill>
                <a:blip r:embed="rId6"/>
                <a:stretch>
                  <a:fillRect l="-4969" r="-4969" b="-9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EC04090-21D8-E1EB-66A8-64988F4C628F}"/>
                  </a:ext>
                </a:extLst>
              </p:cNvPr>
              <p:cNvSpPr txBox="1"/>
              <p:nvPr/>
            </p:nvSpPr>
            <p:spPr>
              <a:xfrm>
                <a:off x="8063017" y="4222240"/>
                <a:ext cx="225164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EC04090-21D8-E1EB-66A8-64988F4C62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3017" y="4222240"/>
                <a:ext cx="2251642" cy="553998"/>
              </a:xfrm>
              <a:prstGeom prst="rect">
                <a:avLst/>
              </a:prstGeom>
              <a:blipFill>
                <a:blip r:embed="rId7"/>
                <a:stretch>
                  <a:fillRect l="-5056" r="-3933" b="-2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5DE5238-1B30-42CD-256C-5A4D85B4A5A0}"/>
                  </a:ext>
                </a:extLst>
              </p:cNvPr>
              <p:cNvSpPr txBox="1"/>
              <p:nvPr/>
            </p:nvSpPr>
            <p:spPr>
              <a:xfrm>
                <a:off x="2164897" y="5408898"/>
                <a:ext cx="228049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5DE5238-1B30-42CD-256C-5A4D85B4A5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897" y="5408898"/>
                <a:ext cx="2280496" cy="553998"/>
              </a:xfrm>
              <a:prstGeom prst="rect">
                <a:avLst/>
              </a:prstGeom>
              <a:blipFill>
                <a:blip r:embed="rId8"/>
                <a:stretch>
                  <a:fillRect l="-4444" r="-4444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03B8C21-C4AA-855B-8A4B-8958105ED393}"/>
                  </a:ext>
                </a:extLst>
              </p:cNvPr>
              <p:cNvSpPr txBox="1"/>
              <p:nvPr/>
            </p:nvSpPr>
            <p:spPr>
              <a:xfrm>
                <a:off x="1994754" y="3691814"/>
                <a:ext cx="262514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03B8C21-C4AA-855B-8A4B-8958105ED3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4754" y="3691814"/>
                <a:ext cx="2625142" cy="553998"/>
              </a:xfrm>
              <a:prstGeom prst="rect">
                <a:avLst/>
              </a:prstGeom>
              <a:blipFill>
                <a:blip r:embed="rId9"/>
                <a:stretch>
                  <a:fillRect l="-3846" r="-3846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925025C-D820-D499-759F-B9C513130FF3}"/>
                  </a:ext>
                </a:extLst>
              </p:cNvPr>
              <p:cNvSpPr txBox="1"/>
              <p:nvPr/>
            </p:nvSpPr>
            <p:spPr>
              <a:xfrm>
                <a:off x="2569431" y="4550356"/>
                <a:ext cx="147142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925025C-D820-D499-759F-B9C513130F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9431" y="4550356"/>
                <a:ext cx="1471428" cy="553998"/>
              </a:xfrm>
              <a:prstGeom prst="rect">
                <a:avLst/>
              </a:prstGeom>
              <a:blipFill>
                <a:blip r:embed="rId10"/>
                <a:stretch>
                  <a:fillRect l="-7692" r="-5983" b="-2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1C7A75E-AE3E-7E85-4EED-A6D890F497F1}"/>
                  </a:ext>
                </a:extLst>
              </p:cNvPr>
              <p:cNvSpPr txBox="1"/>
              <p:nvPr/>
            </p:nvSpPr>
            <p:spPr>
              <a:xfrm>
                <a:off x="8054136" y="3239265"/>
                <a:ext cx="226940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5=3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1C7A75E-AE3E-7E85-4EED-A6D890F497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4136" y="3239265"/>
                <a:ext cx="2269404" cy="553998"/>
              </a:xfrm>
              <a:prstGeom prst="rect">
                <a:avLst/>
              </a:prstGeom>
              <a:blipFill>
                <a:blip r:embed="rId11"/>
                <a:stretch>
                  <a:fillRect l="-5028" r="-4469"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F256A69-6F3C-EA3F-3845-01576EBB556A}"/>
                  </a:ext>
                </a:extLst>
              </p:cNvPr>
              <p:cNvSpPr txBox="1"/>
              <p:nvPr/>
            </p:nvSpPr>
            <p:spPr>
              <a:xfrm>
                <a:off x="1501993" y="730096"/>
                <a:ext cx="336566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F256A69-6F3C-EA3F-3845-01576EBB55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1993" y="730096"/>
                <a:ext cx="3365665" cy="830997"/>
              </a:xfrm>
              <a:prstGeom prst="rect">
                <a:avLst/>
              </a:prstGeom>
              <a:blipFill>
                <a:blip r:embed="rId12"/>
                <a:stretch>
                  <a:fillRect l="-1504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55036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193FA9F-7B39-83A8-82BE-EF9FCB3551F3}"/>
                  </a:ext>
                </a:extLst>
              </p:cNvPr>
              <p:cNvSpPr txBox="1"/>
              <p:nvPr/>
            </p:nvSpPr>
            <p:spPr>
              <a:xfrm>
                <a:off x="434157" y="1891384"/>
                <a:ext cx="11323686" cy="2646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16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16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193FA9F-7B39-83A8-82BE-EF9FCB355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57" y="1891384"/>
                <a:ext cx="11323686" cy="2646878"/>
              </a:xfrm>
              <a:prstGeom prst="rect">
                <a:avLst/>
              </a:prstGeom>
              <a:blipFill>
                <a:blip r:embed="rId4"/>
                <a:stretch>
                  <a:fillRect l="-2691" r="-112" b="-1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471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EBCD2-462E-F1EA-354A-10ABD136E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766BA7-D96C-8DAE-EDC5-1518275F458D}"/>
                  </a:ext>
                </a:extLst>
              </p:cNvPr>
              <p:cNvSpPr txBox="1"/>
              <p:nvPr/>
            </p:nvSpPr>
            <p:spPr>
              <a:xfrm>
                <a:off x="560832" y="694944"/>
                <a:ext cx="11323686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3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3800" b="0" i="1" smtClean="0">
                          <a:latin typeface="Cambria Math" panose="02040503050406030204" pitchFamily="18" charset="0"/>
                        </a:rPr>
                        <m:t>=     </m:t>
                      </m:r>
                      <m:r>
                        <a:rPr lang="en-GB" sz="13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3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3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13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766BA7-D96C-8DAE-EDC5-1518275F4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832" y="694944"/>
                <a:ext cx="11323686" cy="2215991"/>
              </a:xfrm>
              <a:prstGeom prst="rect">
                <a:avLst/>
              </a:prstGeom>
              <a:blipFill>
                <a:blip r:embed="rId6"/>
                <a:stretch>
                  <a:fillRect t="-5682" b="-32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EB7A1FD-39AA-6168-9D44-F5A02E5D65FF}"/>
                  </a:ext>
                </a:extLst>
              </p:cNvPr>
              <p:cNvSpPr txBox="1"/>
              <p:nvPr/>
            </p:nvSpPr>
            <p:spPr>
              <a:xfrm>
                <a:off x="2528316" y="-213245"/>
                <a:ext cx="6099048" cy="37702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39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EB7A1FD-39AA-6168-9D44-F5A02E5D65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8316" y="-213245"/>
                <a:ext cx="6099048" cy="37702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0BC8981-F588-B85C-E0ED-72188532BEDC}"/>
                  </a:ext>
                </a:extLst>
              </p:cNvPr>
              <p:cNvSpPr/>
              <p:nvPr/>
            </p:nvSpPr>
            <p:spPr>
              <a:xfrm>
                <a:off x="560832" y="3657602"/>
                <a:ext cx="5135880" cy="1975104"/>
              </a:xfrm>
              <a:custGeom>
                <a:avLst/>
                <a:gdLst>
                  <a:gd name="connsiteX0" fmla="*/ 0 w 5135880"/>
                  <a:gd name="connsiteY0" fmla="*/ 0 h 1975104"/>
                  <a:gd name="connsiteX1" fmla="*/ 744703 w 5135880"/>
                  <a:gd name="connsiteY1" fmla="*/ 0 h 1975104"/>
                  <a:gd name="connsiteX2" fmla="*/ 1438046 w 5135880"/>
                  <a:gd name="connsiteY2" fmla="*/ 0 h 1975104"/>
                  <a:gd name="connsiteX3" fmla="*/ 2080031 w 5135880"/>
                  <a:gd name="connsiteY3" fmla="*/ 0 h 1975104"/>
                  <a:gd name="connsiteX4" fmla="*/ 2722016 w 5135880"/>
                  <a:gd name="connsiteY4" fmla="*/ 0 h 1975104"/>
                  <a:gd name="connsiteX5" fmla="*/ 3466719 w 5135880"/>
                  <a:gd name="connsiteY5" fmla="*/ 0 h 1975104"/>
                  <a:gd name="connsiteX6" fmla="*/ 4160063 w 5135880"/>
                  <a:gd name="connsiteY6" fmla="*/ 0 h 1975104"/>
                  <a:gd name="connsiteX7" fmla="*/ 5135880 w 5135880"/>
                  <a:gd name="connsiteY7" fmla="*/ 0 h 1975104"/>
                  <a:gd name="connsiteX8" fmla="*/ 5135880 w 5135880"/>
                  <a:gd name="connsiteY8" fmla="*/ 638617 h 1975104"/>
                  <a:gd name="connsiteX9" fmla="*/ 5135880 w 5135880"/>
                  <a:gd name="connsiteY9" fmla="*/ 1237732 h 1975104"/>
                  <a:gd name="connsiteX10" fmla="*/ 5135880 w 5135880"/>
                  <a:gd name="connsiteY10" fmla="*/ 1975104 h 1975104"/>
                  <a:gd name="connsiteX11" fmla="*/ 4596613 w 5135880"/>
                  <a:gd name="connsiteY11" fmla="*/ 1975104 h 1975104"/>
                  <a:gd name="connsiteX12" fmla="*/ 3851910 w 5135880"/>
                  <a:gd name="connsiteY12" fmla="*/ 1975104 h 1975104"/>
                  <a:gd name="connsiteX13" fmla="*/ 3261284 w 5135880"/>
                  <a:gd name="connsiteY13" fmla="*/ 1975104 h 1975104"/>
                  <a:gd name="connsiteX14" fmla="*/ 2516581 w 5135880"/>
                  <a:gd name="connsiteY14" fmla="*/ 1975104 h 1975104"/>
                  <a:gd name="connsiteX15" fmla="*/ 1977314 w 5135880"/>
                  <a:gd name="connsiteY15" fmla="*/ 1975104 h 1975104"/>
                  <a:gd name="connsiteX16" fmla="*/ 1489405 w 5135880"/>
                  <a:gd name="connsiteY16" fmla="*/ 1975104 h 1975104"/>
                  <a:gd name="connsiteX17" fmla="*/ 1001497 w 5135880"/>
                  <a:gd name="connsiteY17" fmla="*/ 1975104 h 1975104"/>
                  <a:gd name="connsiteX18" fmla="*/ 0 w 5135880"/>
                  <a:gd name="connsiteY18" fmla="*/ 1975104 h 1975104"/>
                  <a:gd name="connsiteX19" fmla="*/ 0 w 5135880"/>
                  <a:gd name="connsiteY19" fmla="*/ 1375989 h 1975104"/>
                  <a:gd name="connsiteX20" fmla="*/ 0 w 5135880"/>
                  <a:gd name="connsiteY20" fmla="*/ 678119 h 1975104"/>
                  <a:gd name="connsiteX21" fmla="*/ 0 w 5135880"/>
                  <a:gd name="connsiteY21" fmla="*/ 0 h 1975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135880" h="1975104" fill="none" extrusionOk="0">
                    <a:moveTo>
                      <a:pt x="0" y="0"/>
                    </a:moveTo>
                    <a:cubicBezTo>
                      <a:pt x="162279" y="25773"/>
                      <a:pt x="585205" y="-19225"/>
                      <a:pt x="744703" y="0"/>
                    </a:cubicBezTo>
                    <a:cubicBezTo>
                      <a:pt x="904201" y="19225"/>
                      <a:pt x="1230901" y="-7625"/>
                      <a:pt x="1438046" y="0"/>
                    </a:cubicBezTo>
                    <a:cubicBezTo>
                      <a:pt x="1645191" y="7625"/>
                      <a:pt x="1913154" y="40"/>
                      <a:pt x="2080031" y="0"/>
                    </a:cubicBezTo>
                    <a:cubicBezTo>
                      <a:pt x="2246908" y="-40"/>
                      <a:pt x="2543394" y="-6814"/>
                      <a:pt x="2722016" y="0"/>
                    </a:cubicBezTo>
                    <a:cubicBezTo>
                      <a:pt x="2900638" y="6814"/>
                      <a:pt x="3226799" y="-30412"/>
                      <a:pt x="3466719" y="0"/>
                    </a:cubicBezTo>
                    <a:cubicBezTo>
                      <a:pt x="3706639" y="30412"/>
                      <a:pt x="3814848" y="-25964"/>
                      <a:pt x="4160063" y="0"/>
                    </a:cubicBezTo>
                    <a:cubicBezTo>
                      <a:pt x="4505278" y="25964"/>
                      <a:pt x="4788668" y="45826"/>
                      <a:pt x="5135880" y="0"/>
                    </a:cubicBezTo>
                    <a:cubicBezTo>
                      <a:pt x="5150491" y="197334"/>
                      <a:pt x="5108812" y="447305"/>
                      <a:pt x="5135880" y="638617"/>
                    </a:cubicBezTo>
                    <a:cubicBezTo>
                      <a:pt x="5162948" y="829929"/>
                      <a:pt x="5117466" y="957289"/>
                      <a:pt x="5135880" y="1237732"/>
                    </a:cubicBezTo>
                    <a:cubicBezTo>
                      <a:pt x="5154294" y="1518175"/>
                      <a:pt x="5112583" y="1724027"/>
                      <a:pt x="5135880" y="1975104"/>
                    </a:cubicBezTo>
                    <a:cubicBezTo>
                      <a:pt x="5027925" y="1964285"/>
                      <a:pt x="4858665" y="1970198"/>
                      <a:pt x="4596613" y="1975104"/>
                    </a:cubicBezTo>
                    <a:cubicBezTo>
                      <a:pt x="4334561" y="1980010"/>
                      <a:pt x="4108056" y="1960322"/>
                      <a:pt x="3851910" y="1975104"/>
                    </a:cubicBezTo>
                    <a:cubicBezTo>
                      <a:pt x="3595764" y="1989886"/>
                      <a:pt x="3442459" y="1947571"/>
                      <a:pt x="3261284" y="1975104"/>
                    </a:cubicBezTo>
                    <a:cubicBezTo>
                      <a:pt x="3080109" y="2002637"/>
                      <a:pt x="2773281" y="1944799"/>
                      <a:pt x="2516581" y="1975104"/>
                    </a:cubicBezTo>
                    <a:cubicBezTo>
                      <a:pt x="2259881" y="2005409"/>
                      <a:pt x="2160903" y="1953294"/>
                      <a:pt x="1977314" y="1975104"/>
                    </a:cubicBezTo>
                    <a:cubicBezTo>
                      <a:pt x="1793725" y="1996914"/>
                      <a:pt x="1598990" y="1971116"/>
                      <a:pt x="1489405" y="1975104"/>
                    </a:cubicBezTo>
                    <a:cubicBezTo>
                      <a:pt x="1379820" y="1979092"/>
                      <a:pt x="1182725" y="1966889"/>
                      <a:pt x="1001497" y="1975104"/>
                    </a:cubicBezTo>
                    <a:cubicBezTo>
                      <a:pt x="820269" y="1983319"/>
                      <a:pt x="322202" y="1973550"/>
                      <a:pt x="0" y="1975104"/>
                    </a:cubicBezTo>
                    <a:cubicBezTo>
                      <a:pt x="22556" y="1699693"/>
                      <a:pt x="23175" y="1577558"/>
                      <a:pt x="0" y="1375989"/>
                    </a:cubicBezTo>
                    <a:cubicBezTo>
                      <a:pt x="-23175" y="1174420"/>
                      <a:pt x="-34199" y="913319"/>
                      <a:pt x="0" y="678119"/>
                    </a:cubicBezTo>
                    <a:cubicBezTo>
                      <a:pt x="34199" y="442919"/>
                      <a:pt x="23635" y="200480"/>
                      <a:pt x="0" y="0"/>
                    </a:cubicBezTo>
                    <a:close/>
                  </a:path>
                  <a:path w="5135880" h="1975104" stroke="0" extrusionOk="0">
                    <a:moveTo>
                      <a:pt x="0" y="0"/>
                    </a:moveTo>
                    <a:cubicBezTo>
                      <a:pt x="280429" y="-28786"/>
                      <a:pt x="376015" y="-9602"/>
                      <a:pt x="590626" y="0"/>
                    </a:cubicBezTo>
                    <a:cubicBezTo>
                      <a:pt x="805237" y="9602"/>
                      <a:pt x="944426" y="5859"/>
                      <a:pt x="1078535" y="0"/>
                    </a:cubicBezTo>
                    <a:cubicBezTo>
                      <a:pt x="1212644" y="-5859"/>
                      <a:pt x="1573414" y="-24292"/>
                      <a:pt x="1823237" y="0"/>
                    </a:cubicBezTo>
                    <a:cubicBezTo>
                      <a:pt x="2073060" y="24292"/>
                      <a:pt x="2215463" y="28996"/>
                      <a:pt x="2413864" y="0"/>
                    </a:cubicBezTo>
                    <a:cubicBezTo>
                      <a:pt x="2612265" y="-28996"/>
                      <a:pt x="2770454" y="-10463"/>
                      <a:pt x="3004490" y="0"/>
                    </a:cubicBezTo>
                    <a:cubicBezTo>
                      <a:pt x="3238526" y="10463"/>
                      <a:pt x="3480429" y="19924"/>
                      <a:pt x="3749192" y="0"/>
                    </a:cubicBezTo>
                    <a:cubicBezTo>
                      <a:pt x="4017955" y="-19924"/>
                      <a:pt x="4082495" y="-21491"/>
                      <a:pt x="4288460" y="0"/>
                    </a:cubicBezTo>
                    <a:cubicBezTo>
                      <a:pt x="4494425" y="21491"/>
                      <a:pt x="4965143" y="34122"/>
                      <a:pt x="5135880" y="0"/>
                    </a:cubicBezTo>
                    <a:cubicBezTo>
                      <a:pt x="5129800" y="263673"/>
                      <a:pt x="5111940" y="395332"/>
                      <a:pt x="5135880" y="697870"/>
                    </a:cubicBezTo>
                    <a:cubicBezTo>
                      <a:pt x="5159821" y="1000408"/>
                      <a:pt x="5154807" y="1184360"/>
                      <a:pt x="5135880" y="1316736"/>
                    </a:cubicBezTo>
                    <a:cubicBezTo>
                      <a:pt x="5116953" y="1449112"/>
                      <a:pt x="5112967" y="1647963"/>
                      <a:pt x="5135880" y="1975104"/>
                    </a:cubicBezTo>
                    <a:cubicBezTo>
                      <a:pt x="4938236" y="1986984"/>
                      <a:pt x="4660396" y="1980043"/>
                      <a:pt x="4442536" y="1975104"/>
                    </a:cubicBezTo>
                    <a:cubicBezTo>
                      <a:pt x="4224676" y="1970165"/>
                      <a:pt x="3998336" y="1971517"/>
                      <a:pt x="3697834" y="1975104"/>
                    </a:cubicBezTo>
                    <a:cubicBezTo>
                      <a:pt x="3397332" y="1978691"/>
                      <a:pt x="3202239" y="1979504"/>
                      <a:pt x="2953131" y="1975104"/>
                    </a:cubicBezTo>
                    <a:cubicBezTo>
                      <a:pt x="2704023" y="1970704"/>
                      <a:pt x="2679804" y="1991050"/>
                      <a:pt x="2413864" y="1975104"/>
                    </a:cubicBezTo>
                    <a:cubicBezTo>
                      <a:pt x="2147924" y="1959158"/>
                      <a:pt x="2071582" y="2003792"/>
                      <a:pt x="1771879" y="1975104"/>
                    </a:cubicBezTo>
                    <a:cubicBezTo>
                      <a:pt x="1472176" y="1946416"/>
                      <a:pt x="1236672" y="1973493"/>
                      <a:pt x="1027176" y="1975104"/>
                    </a:cubicBezTo>
                    <a:cubicBezTo>
                      <a:pt x="817680" y="1976715"/>
                      <a:pt x="493269" y="1993546"/>
                      <a:pt x="0" y="1975104"/>
                    </a:cubicBezTo>
                    <a:cubicBezTo>
                      <a:pt x="-20014" y="1818670"/>
                      <a:pt x="-15469" y="1659402"/>
                      <a:pt x="0" y="1375989"/>
                    </a:cubicBezTo>
                    <a:cubicBezTo>
                      <a:pt x="15469" y="1092577"/>
                      <a:pt x="-19832" y="1057394"/>
                      <a:pt x="0" y="757123"/>
                    </a:cubicBezTo>
                    <a:cubicBezTo>
                      <a:pt x="19832" y="456852"/>
                      <a:pt x="51" y="337275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FF000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4000" b="1" dirty="0">
                    <a:solidFill>
                      <a:srgbClr val="FF0000"/>
                    </a:solidFill>
                  </a:rPr>
                  <a:t>Gradient</a:t>
                </a:r>
              </a:p>
              <a:p>
                <a:r>
                  <a:rPr lang="en-US" sz="4000" dirty="0">
                    <a:solidFill>
                      <a:srgbClr val="FF0000"/>
                    </a:solidFill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4000" dirty="0">
                    <a:solidFill>
                      <a:srgbClr val="FF0000"/>
                    </a:solidFill>
                  </a:rPr>
                  <a:t> tells you the gradient. 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0BC8981-F588-B85C-E0ED-72188532BE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832" y="3657602"/>
                <a:ext cx="5135880" cy="19751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FF000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5135880"/>
                          <a:gd name="connsiteY0" fmla="*/ 0 h 1975104"/>
                          <a:gd name="connsiteX1" fmla="*/ 744703 w 5135880"/>
                          <a:gd name="connsiteY1" fmla="*/ 0 h 1975104"/>
                          <a:gd name="connsiteX2" fmla="*/ 1438046 w 5135880"/>
                          <a:gd name="connsiteY2" fmla="*/ 0 h 1975104"/>
                          <a:gd name="connsiteX3" fmla="*/ 2080031 w 5135880"/>
                          <a:gd name="connsiteY3" fmla="*/ 0 h 1975104"/>
                          <a:gd name="connsiteX4" fmla="*/ 2722016 w 5135880"/>
                          <a:gd name="connsiteY4" fmla="*/ 0 h 1975104"/>
                          <a:gd name="connsiteX5" fmla="*/ 3466719 w 5135880"/>
                          <a:gd name="connsiteY5" fmla="*/ 0 h 1975104"/>
                          <a:gd name="connsiteX6" fmla="*/ 4160063 w 5135880"/>
                          <a:gd name="connsiteY6" fmla="*/ 0 h 1975104"/>
                          <a:gd name="connsiteX7" fmla="*/ 5135880 w 5135880"/>
                          <a:gd name="connsiteY7" fmla="*/ 0 h 1975104"/>
                          <a:gd name="connsiteX8" fmla="*/ 5135880 w 5135880"/>
                          <a:gd name="connsiteY8" fmla="*/ 638617 h 1975104"/>
                          <a:gd name="connsiteX9" fmla="*/ 5135880 w 5135880"/>
                          <a:gd name="connsiteY9" fmla="*/ 1237732 h 1975104"/>
                          <a:gd name="connsiteX10" fmla="*/ 5135880 w 5135880"/>
                          <a:gd name="connsiteY10" fmla="*/ 1975104 h 1975104"/>
                          <a:gd name="connsiteX11" fmla="*/ 4596613 w 5135880"/>
                          <a:gd name="connsiteY11" fmla="*/ 1975104 h 1975104"/>
                          <a:gd name="connsiteX12" fmla="*/ 3851910 w 5135880"/>
                          <a:gd name="connsiteY12" fmla="*/ 1975104 h 1975104"/>
                          <a:gd name="connsiteX13" fmla="*/ 3261284 w 5135880"/>
                          <a:gd name="connsiteY13" fmla="*/ 1975104 h 1975104"/>
                          <a:gd name="connsiteX14" fmla="*/ 2516581 w 5135880"/>
                          <a:gd name="connsiteY14" fmla="*/ 1975104 h 1975104"/>
                          <a:gd name="connsiteX15" fmla="*/ 1977314 w 5135880"/>
                          <a:gd name="connsiteY15" fmla="*/ 1975104 h 1975104"/>
                          <a:gd name="connsiteX16" fmla="*/ 1489405 w 5135880"/>
                          <a:gd name="connsiteY16" fmla="*/ 1975104 h 1975104"/>
                          <a:gd name="connsiteX17" fmla="*/ 1001497 w 5135880"/>
                          <a:gd name="connsiteY17" fmla="*/ 1975104 h 1975104"/>
                          <a:gd name="connsiteX18" fmla="*/ 0 w 5135880"/>
                          <a:gd name="connsiteY18" fmla="*/ 1975104 h 1975104"/>
                          <a:gd name="connsiteX19" fmla="*/ 0 w 5135880"/>
                          <a:gd name="connsiteY19" fmla="*/ 1375989 h 1975104"/>
                          <a:gd name="connsiteX20" fmla="*/ 0 w 5135880"/>
                          <a:gd name="connsiteY20" fmla="*/ 678119 h 1975104"/>
                          <a:gd name="connsiteX21" fmla="*/ 0 w 5135880"/>
                          <a:gd name="connsiteY21" fmla="*/ 0 h 197510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5135880" h="1975104" fill="none" extrusionOk="0">
                            <a:moveTo>
                              <a:pt x="0" y="0"/>
                            </a:moveTo>
                            <a:cubicBezTo>
                              <a:pt x="162279" y="25773"/>
                              <a:pt x="585205" y="-19225"/>
                              <a:pt x="744703" y="0"/>
                            </a:cubicBezTo>
                            <a:cubicBezTo>
                              <a:pt x="904201" y="19225"/>
                              <a:pt x="1230901" y="-7625"/>
                              <a:pt x="1438046" y="0"/>
                            </a:cubicBezTo>
                            <a:cubicBezTo>
                              <a:pt x="1645191" y="7625"/>
                              <a:pt x="1913154" y="40"/>
                              <a:pt x="2080031" y="0"/>
                            </a:cubicBezTo>
                            <a:cubicBezTo>
                              <a:pt x="2246908" y="-40"/>
                              <a:pt x="2543394" y="-6814"/>
                              <a:pt x="2722016" y="0"/>
                            </a:cubicBezTo>
                            <a:cubicBezTo>
                              <a:pt x="2900638" y="6814"/>
                              <a:pt x="3226799" y="-30412"/>
                              <a:pt x="3466719" y="0"/>
                            </a:cubicBezTo>
                            <a:cubicBezTo>
                              <a:pt x="3706639" y="30412"/>
                              <a:pt x="3814848" y="-25964"/>
                              <a:pt x="4160063" y="0"/>
                            </a:cubicBezTo>
                            <a:cubicBezTo>
                              <a:pt x="4505278" y="25964"/>
                              <a:pt x="4788668" y="45826"/>
                              <a:pt x="5135880" y="0"/>
                            </a:cubicBezTo>
                            <a:cubicBezTo>
                              <a:pt x="5150491" y="197334"/>
                              <a:pt x="5108812" y="447305"/>
                              <a:pt x="5135880" y="638617"/>
                            </a:cubicBezTo>
                            <a:cubicBezTo>
                              <a:pt x="5162948" y="829929"/>
                              <a:pt x="5117466" y="957289"/>
                              <a:pt x="5135880" y="1237732"/>
                            </a:cubicBezTo>
                            <a:cubicBezTo>
                              <a:pt x="5154294" y="1518175"/>
                              <a:pt x="5112583" y="1724027"/>
                              <a:pt x="5135880" y="1975104"/>
                            </a:cubicBezTo>
                            <a:cubicBezTo>
                              <a:pt x="5027925" y="1964285"/>
                              <a:pt x="4858665" y="1970198"/>
                              <a:pt x="4596613" y="1975104"/>
                            </a:cubicBezTo>
                            <a:cubicBezTo>
                              <a:pt x="4334561" y="1980010"/>
                              <a:pt x="4108056" y="1960322"/>
                              <a:pt x="3851910" y="1975104"/>
                            </a:cubicBezTo>
                            <a:cubicBezTo>
                              <a:pt x="3595764" y="1989886"/>
                              <a:pt x="3442459" y="1947571"/>
                              <a:pt x="3261284" y="1975104"/>
                            </a:cubicBezTo>
                            <a:cubicBezTo>
                              <a:pt x="3080109" y="2002637"/>
                              <a:pt x="2773281" y="1944799"/>
                              <a:pt x="2516581" y="1975104"/>
                            </a:cubicBezTo>
                            <a:cubicBezTo>
                              <a:pt x="2259881" y="2005409"/>
                              <a:pt x="2160903" y="1953294"/>
                              <a:pt x="1977314" y="1975104"/>
                            </a:cubicBezTo>
                            <a:cubicBezTo>
                              <a:pt x="1793725" y="1996914"/>
                              <a:pt x="1598990" y="1971116"/>
                              <a:pt x="1489405" y="1975104"/>
                            </a:cubicBezTo>
                            <a:cubicBezTo>
                              <a:pt x="1379820" y="1979092"/>
                              <a:pt x="1182725" y="1966889"/>
                              <a:pt x="1001497" y="1975104"/>
                            </a:cubicBezTo>
                            <a:cubicBezTo>
                              <a:pt x="820269" y="1983319"/>
                              <a:pt x="322202" y="1973550"/>
                              <a:pt x="0" y="1975104"/>
                            </a:cubicBezTo>
                            <a:cubicBezTo>
                              <a:pt x="22556" y="1699693"/>
                              <a:pt x="23175" y="1577558"/>
                              <a:pt x="0" y="1375989"/>
                            </a:cubicBezTo>
                            <a:cubicBezTo>
                              <a:pt x="-23175" y="1174420"/>
                              <a:pt x="-34199" y="913319"/>
                              <a:pt x="0" y="678119"/>
                            </a:cubicBezTo>
                            <a:cubicBezTo>
                              <a:pt x="34199" y="442919"/>
                              <a:pt x="23635" y="200480"/>
                              <a:pt x="0" y="0"/>
                            </a:cubicBezTo>
                            <a:close/>
                          </a:path>
                          <a:path w="5135880" h="1975104" stroke="0" extrusionOk="0">
                            <a:moveTo>
                              <a:pt x="0" y="0"/>
                            </a:moveTo>
                            <a:cubicBezTo>
                              <a:pt x="280429" y="-28786"/>
                              <a:pt x="376015" y="-9602"/>
                              <a:pt x="590626" y="0"/>
                            </a:cubicBezTo>
                            <a:cubicBezTo>
                              <a:pt x="805237" y="9602"/>
                              <a:pt x="944426" y="5859"/>
                              <a:pt x="1078535" y="0"/>
                            </a:cubicBezTo>
                            <a:cubicBezTo>
                              <a:pt x="1212644" y="-5859"/>
                              <a:pt x="1573414" y="-24292"/>
                              <a:pt x="1823237" y="0"/>
                            </a:cubicBezTo>
                            <a:cubicBezTo>
                              <a:pt x="2073060" y="24292"/>
                              <a:pt x="2215463" y="28996"/>
                              <a:pt x="2413864" y="0"/>
                            </a:cubicBezTo>
                            <a:cubicBezTo>
                              <a:pt x="2612265" y="-28996"/>
                              <a:pt x="2770454" y="-10463"/>
                              <a:pt x="3004490" y="0"/>
                            </a:cubicBezTo>
                            <a:cubicBezTo>
                              <a:pt x="3238526" y="10463"/>
                              <a:pt x="3480429" y="19924"/>
                              <a:pt x="3749192" y="0"/>
                            </a:cubicBezTo>
                            <a:cubicBezTo>
                              <a:pt x="4017955" y="-19924"/>
                              <a:pt x="4082495" y="-21491"/>
                              <a:pt x="4288460" y="0"/>
                            </a:cubicBezTo>
                            <a:cubicBezTo>
                              <a:pt x="4494425" y="21491"/>
                              <a:pt x="4965143" y="34122"/>
                              <a:pt x="5135880" y="0"/>
                            </a:cubicBezTo>
                            <a:cubicBezTo>
                              <a:pt x="5129800" y="263673"/>
                              <a:pt x="5111940" y="395332"/>
                              <a:pt x="5135880" y="697870"/>
                            </a:cubicBezTo>
                            <a:cubicBezTo>
                              <a:pt x="5159821" y="1000408"/>
                              <a:pt x="5154807" y="1184360"/>
                              <a:pt x="5135880" y="1316736"/>
                            </a:cubicBezTo>
                            <a:cubicBezTo>
                              <a:pt x="5116953" y="1449112"/>
                              <a:pt x="5112967" y="1647963"/>
                              <a:pt x="5135880" y="1975104"/>
                            </a:cubicBezTo>
                            <a:cubicBezTo>
                              <a:pt x="4938236" y="1986984"/>
                              <a:pt x="4660396" y="1980043"/>
                              <a:pt x="4442536" y="1975104"/>
                            </a:cubicBezTo>
                            <a:cubicBezTo>
                              <a:pt x="4224676" y="1970165"/>
                              <a:pt x="3998336" y="1971517"/>
                              <a:pt x="3697834" y="1975104"/>
                            </a:cubicBezTo>
                            <a:cubicBezTo>
                              <a:pt x="3397332" y="1978691"/>
                              <a:pt x="3202239" y="1979504"/>
                              <a:pt x="2953131" y="1975104"/>
                            </a:cubicBezTo>
                            <a:cubicBezTo>
                              <a:pt x="2704023" y="1970704"/>
                              <a:pt x="2679804" y="1991050"/>
                              <a:pt x="2413864" y="1975104"/>
                            </a:cubicBezTo>
                            <a:cubicBezTo>
                              <a:pt x="2147924" y="1959158"/>
                              <a:pt x="2071582" y="2003792"/>
                              <a:pt x="1771879" y="1975104"/>
                            </a:cubicBezTo>
                            <a:cubicBezTo>
                              <a:pt x="1472176" y="1946416"/>
                              <a:pt x="1236672" y="1973493"/>
                              <a:pt x="1027176" y="1975104"/>
                            </a:cubicBezTo>
                            <a:cubicBezTo>
                              <a:pt x="817680" y="1976715"/>
                              <a:pt x="493269" y="1993546"/>
                              <a:pt x="0" y="1975104"/>
                            </a:cubicBezTo>
                            <a:cubicBezTo>
                              <a:pt x="-20014" y="1818670"/>
                              <a:pt x="-15469" y="1659402"/>
                              <a:pt x="0" y="1375989"/>
                            </a:cubicBezTo>
                            <a:cubicBezTo>
                              <a:pt x="15469" y="1092577"/>
                              <a:pt x="-19832" y="1057394"/>
                              <a:pt x="0" y="757123"/>
                            </a:cubicBezTo>
                            <a:cubicBezTo>
                              <a:pt x="19832" y="456852"/>
                              <a:pt x="51" y="337275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B907D35-94FD-F4AE-68D1-E81566A864A6}"/>
                  </a:ext>
                </a:extLst>
              </p:cNvPr>
              <p:cNvSpPr txBox="1"/>
              <p:nvPr/>
            </p:nvSpPr>
            <p:spPr>
              <a:xfrm>
                <a:off x="9295749" y="3599740"/>
                <a:ext cx="228049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B907D35-94FD-F4AE-68D1-E81566A864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5749" y="3599740"/>
                <a:ext cx="2280496" cy="553998"/>
              </a:xfrm>
              <a:prstGeom prst="rect">
                <a:avLst/>
              </a:prstGeom>
              <a:blipFill>
                <a:blip r:embed="rId10"/>
                <a:stretch>
                  <a:fillRect l="-5000" r="-4444" b="-2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508A27-01A6-957A-502C-ACF755DC386F}"/>
                  </a:ext>
                </a:extLst>
              </p:cNvPr>
              <p:cNvSpPr txBox="1"/>
              <p:nvPr/>
            </p:nvSpPr>
            <p:spPr>
              <a:xfrm>
                <a:off x="9675410" y="4522103"/>
                <a:ext cx="182043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508A27-01A6-957A-502C-ACF755DC3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5410" y="4522103"/>
                <a:ext cx="1820435" cy="553998"/>
              </a:xfrm>
              <a:prstGeom prst="rect">
                <a:avLst/>
              </a:prstGeom>
              <a:blipFill>
                <a:blip r:embed="rId11"/>
                <a:stretch>
                  <a:fillRect l="-5517" r="-2069" b="-2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F590CA5-7C18-3DE3-AF66-ABF9D67FECE2}"/>
                  </a:ext>
                </a:extLst>
              </p:cNvPr>
              <p:cNvSpPr txBox="1"/>
              <p:nvPr/>
            </p:nvSpPr>
            <p:spPr>
              <a:xfrm>
                <a:off x="9254465" y="5444466"/>
                <a:ext cx="228049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F590CA5-7C18-3DE3-AF66-ABF9D67FEC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4465" y="5444466"/>
                <a:ext cx="2280496" cy="553998"/>
              </a:xfrm>
              <a:prstGeom prst="rect">
                <a:avLst/>
              </a:prstGeom>
              <a:blipFill>
                <a:blip r:embed="rId12"/>
                <a:stretch>
                  <a:fillRect l="-4420" r="-3867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id="{020146AE-67FF-11CD-6B14-F2EE4C5DFB19}"/>
              </a:ext>
            </a:extLst>
          </p:cNvPr>
          <p:cNvCxnSpPr/>
          <p:nvPr/>
        </p:nvCxnSpPr>
        <p:spPr>
          <a:xfrm rot="5400000" flipH="1" flipV="1">
            <a:off x="3928850" y="2941298"/>
            <a:ext cx="829103" cy="603504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3B36EC1-ED41-11A6-08DE-84C1D362873E}"/>
              </a:ext>
            </a:extLst>
          </p:cNvPr>
          <p:cNvCxnSpPr>
            <a:cxnSpLocks/>
          </p:cNvCxnSpPr>
          <p:nvPr/>
        </p:nvCxnSpPr>
        <p:spPr>
          <a:xfrm>
            <a:off x="6654398" y="3599740"/>
            <a:ext cx="0" cy="249455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913E9C3-29A8-D560-5545-DB5F7D2D05D1}"/>
              </a:ext>
            </a:extLst>
          </p:cNvPr>
          <p:cNvCxnSpPr>
            <a:cxnSpLocks/>
          </p:cNvCxnSpPr>
          <p:nvPr/>
        </p:nvCxnSpPr>
        <p:spPr>
          <a:xfrm flipH="1">
            <a:off x="6096000" y="5526763"/>
            <a:ext cx="261834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B4370D-B18F-9279-C63D-66D2F85833E6}"/>
              </a:ext>
            </a:extLst>
          </p:cNvPr>
          <p:cNvCxnSpPr>
            <a:cxnSpLocks/>
          </p:cNvCxnSpPr>
          <p:nvPr/>
        </p:nvCxnSpPr>
        <p:spPr>
          <a:xfrm flipV="1">
            <a:off x="6495290" y="3980249"/>
            <a:ext cx="1150998" cy="2102623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94727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74A75-9177-6888-E49B-0F7F6ED18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7B0DE14C-41ED-A3AC-872F-A81CE013D37C}"/>
              </a:ext>
            </a:extLst>
          </p:cNvPr>
          <p:cNvCxnSpPr>
            <a:cxnSpLocks/>
          </p:cNvCxnSpPr>
          <p:nvPr/>
        </p:nvCxnSpPr>
        <p:spPr>
          <a:xfrm rot="10800000" flipV="1">
            <a:off x="1546966" y="995819"/>
            <a:ext cx="4333674" cy="1627272"/>
          </a:xfrm>
          <a:prstGeom prst="curvedConnector3">
            <a:avLst/>
          </a:prstGeom>
          <a:ln w="38100">
            <a:solidFill>
              <a:srgbClr val="00B05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5D9B0D8-B89B-645B-F6F8-CC7895B8F204}"/>
                  </a:ext>
                </a:extLst>
              </p:cNvPr>
              <p:cNvSpPr/>
              <p:nvPr/>
            </p:nvSpPr>
            <p:spPr>
              <a:xfrm>
                <a:off x="5880640" y="824383"/>
                <a:ext cx="5135880" cy="1975104"/>
              </a:xfrm>
              <a:custGeom>
                <a:avLst/>
                <a:gdLst>
                  <a:gd name="connsiteX0" fmla="*/ 0 w 5135880"/>
                  <a:gd name="connsiteY0" fmla="*/ 0 h 1975104"/>
                  <a:gd name="connsiteX1" fmla="*/ 744703 w 5135880"/>
                  <a:gd name="connsiteY1" fmla="*/ 0 h 1975104"/>
                  <a:gd name="connsiteX2" fmla="*/ 1438046 w 5135880"/>
                  <a:gd name="connsiteY2" fmla="*/ 0 h 1975104"/>
                  <a:gd name="connsiteX3" fmla="*/ 2080031 w 5135880"/>
                  <a:gd name="connsiteY3" fmla="*/ 0 h 1975104"/>
                  <a:gd name="connsiteX4" fmla="*/ 2722016 w 5135880"/>
                  <a:gd name="connsiteY4" fmla="*/ 0 h 1975104"/>
                  <a:gd name="connsiteX5" fmla="*/ 3466719 w 5135880"/>
                  <a:gd name="connsiteY5" fmla="*/ 0 h 1975104"/>
                  <a:gd name="connsiteX6" fmla="*/ 4160063 w 5135880"/>
                  <a:gd name="connsiteY6" fmla="*/ 0 h 1975104"/>
                  <a:gd name="connsiteX7" fmla="*/ 5135880 w 5135880"/>
                  <a:gd name="connsiteY7" fmla="*/ 0 h 1975104"/>
                  <a:gd name="connsiteX8" fmla="*/ 5135880 w 5135880"/>
                  <a:gd name="connsiteY8" fmla="*/ 638617 h 1975104"/>
                  <a:gd name="connsiteX9" fmla="*/ 5135880 w 5135880"/>
                  <a:gd name="connsiteY9" fmla="*/ 1237732 h 1975104"/>
                  <a:gd name="connsiteX10" fmla="*/ 5135880 w 5135880"/>
                  <a:gd name="connsiteY10" fmla="*/ 1975104 h 1975104"/>
                  <a:gd name="connsiteX11" fmla="*/ 4596613 w 5135880"/>
                  <a:gd name="connsiteY11" fmla="*/ 1975104 h 1975104"/>
                  <a:gd name="connsiteX12" fmla="*/ 3851910 w 5135880"/>
                  <a:gd name="connsiteY12" fmla="*/ 1975104 h 1975104"/>
                  <a:gd name="connsiteX13" fmla="*/ 3261284 w 5135880"/>
                  <a:gd name="connsiteY13" fmla="*/ 1975104 h 1975104"/>
                  <a:gd name="connsiteX14" fmla="*/ 2516581 w 5135880"/>
                  <a:gd name="connsiteY14" fmla="*/ 1975104 h 1975104"/>
                  <a:gd name="connsiteX15" fmla="*/ 1977314 w 5135880"/>
                  <a:gd name="connsiteY15" fmla="*/ 1975104 h 1975104"/>
                  <a:gd name="connsiteX16" fmla="*/ 1489405 w 5135880"/>
                  <a:gd name="connsiteY16" fmla="*/ 1975104 h 1975104"/>
                  <a:gd name="connsiteX17" fmla="*/ 1001497 w 5135880"/>
                  <a:gd name="connsiteY17" fmla="*/ 1975104 h 1975104"/>
                  <a:gd name="connsiteX18" fmla="*/ 0 w 5135880"/>
                  <a:gd name="connsiteY18" fmla="*/ 1975104 h 1975104"/>
                  <a:gd name="connsiteX19" fmla="*/ 0 w 5135880"/>
                  <a:gd name="connsiteY19" fmla="*/ 1375989 h 1975104"/>
                  <a:gd name="connsiteX20" fmla="*/ 0 w 5135880"/>
                  <a:gd name="connsiteY20" fmla="*/ 678119 h 1975104"/>
                  <a:gd name="connsiteX21" fmla="*/ 0 w 5135880"/>
                  <a:gd name="connsiteY21" fmla="*/ 0 h 1975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135880" h="1975104" fill="none" extrusionOk="0">
                    <a:moveTo>
                      <a:pt x="0" y="0"/>
                    </a:moveTo>
                    <a:cubicBezTo>
                      <a:pt x="162279" y="25773"/>
                      <a:pt x="585205" y="-19225"/>
                      <a:pt x="744703" y="0"/>
                    </a:cubicBezTo>
                    <a:cubicBezTo>
                      <a:pt x="904201" y="19225"/>
                      <a:pt x="1230901" y="-7625"/>
                      <a:pt x="1438046" y="0"/>
                    </a:cubicBezTo>
                    <a:cubicBezTo>
                      <a:pt x="1645191" y="7625"/>
                      <a:pt x="1913154" y="40"/>
                      <a:pt x="2080031" y="0"/>
                    </a:cubicBezTo>
                    <a:cubicBezTo>
                      <a:pt x="2246908" y="-40"/>
                      <a:pt x="2543394" y="-6814"/>
                      <a:pt x="2722016" y="0"/>
                    </a:cubicBezTo>
                    <a:cubicBezTo>
                      <a:pt x="2900638" y="6814"/>
                      <a:pt x="3226799" y="-30412"/>
                      <a:pt x="3466719" y="0"/>
                    </a:cubicBezTo>
                    <a:cubicBezTo>
                      <a:pt x="3706639" y="30412"/>
                      <a:pt x="3814848" y="-25964"/>
                      <a:pt x="4160063" y="0"/>
                    </a:cubicBezTo>
                    <a:cubicBezTo>
                      <a:pt x="4505278" y="25964"/>
                      <a:pt x="4788668" y="45826"/>
                      <a:pt x="5135880" y="0"/>
                    </a:cubicBezTo>
                    <a:cubicBezTo>
                      <a:pt x="5150491" y="197334"/>
                      <a:pt x="5108812" y="447305"/>
                      <a:pt x="5135880" y="638617"/>
                    </a:cubicBezTo>
                    <a:cubicBezTo>
                      <a:pt x="5162948" y="829929"/>
                      <a:pt x="5117466" y="957289"/>
                      <a:pt x="5135880" y="1237732"/>
                    </a:cubicBezTo>
                    <a:cubicBezTo>
                      <a:pt x="5154294" y="1518175"/>
                      <a:pt x="5112583" y="1724027"/>
                      <a:pt x="5135880" y="1975104"/>
                    </a:cubicBezTo>
                    <a:cubicBezTo>
                      <a:pt x="5027925" y="1964285"/>
                      <a:pt x="4858665" y="1970198"/>
                      <a:pt x="4596613" y="1975104"/>
                    </a:cubicBezTo>
                    <a:cubicBezTo>
                      <a:pt x="4334561" y="1980010"/>
                      <a:pt x="4108056" y="1960322"/>
                      <a:pt x="3851910" y="1975104"/>
                    </a:cubicBezTo>
                    <a:cubicBezTo>
                      <a:pt x="3595764" y="1989886"/>
                      <a:pt x="3442459" y="1947571"/>
                      <a:pt x="3261284" y="1975104"/>
                    </a:cubicBezTo>
                    <a:cubicBezTo>
                      <a:pt x="3080109" y="2002637"/>
                      <a:pt x="2773281" y="1944799"/>
                      <a:pt x="2516581" y="1975104"/>
                    </a:cubicBezTo>
                    <a:cubicBezTo>
                      <a:pt x="2259881" y="2005409"/>
                      <a:pt x="2160903" y="1953294"/>
                      <a:pt x="1977314" y="1975104"/>
                    </a:cubicBezTo>
                    <a:cubicBezTo>
                      <a:pt x="1793725" y="1996914"/>
                      <a:pt x="1598990" y="1971116"/>
                      <a:pt x="1489405" y="1975104"/>
                    </a:cubicBezTo>
                    <a:cubicBezTo>
                      <a:pt x="1379820" y="1979092"/>
                      <a:pt x="1182725" y="1966889"/>
                      <a:pt x="1001497" y="1975104"/>
                    </a:cubicBezTo>
                    <a:cubicBezTo>
                      <a:pt x="820269" y="1983319"/>
                      <a:pt x="322202" y="1973550"/>
                      <a:pt x="0" y="1975104"/>
                    </a:cubicBezTo>
                    <a:cubicBezTo>
                      <a:pt x="22556" y="1699693"/>
                      <a:pt x="23175" y="1577558"/>
                      <a:pt x="0" y="1375989"/>
                    </a:cubicBezTo>
                    <a:cubicBezTo>
                      <a:pt x="-23175" y="1174420"/>
                      <a:pt x="-34199" y="913319"/>
                      <a:pt x="0" y="678119"/>
                    </a:cubicBezTo>
                    <a:cubicBezTo>
                      <a:pt x="34199" y="442919"/>
                      <a:pt x="23635" y="200480"/>
                      <a:pt x="0" y="0"/>
                    </a:cubicBezTo>
                    <a:close/>
                  </a:path>
                  <a:path w="5135880" h="1975104" stroke="0" extrusionOk="0">
                    <a:moveTo>
                      <a:pt x="0" y="0"/>
                    </a:moveTo>
                    <a:cubicBezTo>
                      <a:pt x="280429" y="-28786"/>
                      <a:pt x="376015" y="-9602"/>
                      <a:pt x="590626" y="0"/>
                    </a:cubicBezTo>
                    <a:cubicBezTo>
                      <a:pt x="805237" y="9602"/>
                      <a:pt x="944426" y="5859"/>
                      <a:pt x="1078535" y="0"/>
                    </a:cubicBezTo>
                    <a:cubicBezTo>
                      <a:pt x="1212644" y="-5859"/>
                      <a:pt x="1573414" y="-24292"/>
                      <a:pt x="1823237" y="0"/>
                    </a:cubicBezTo>
                    <a:cubicBezTo>
                      <a:pt x="2073060" y="24292"/>
                      <a:pt x="2215463" y="28996"/>
                      <a:pt x="2413864" y="0"/>
                    </a:cubicBezTo>
                    <a:cubicBezTo>
                      <a:pt x="2612265" y="-28996"/>
                      <a:pt x="2770454" y="-10463"/>
                      <a:pt x="3004490" y="0"/>
                    </a:cubicBezTo>
                    <a:cubicBezTo>
                      <a:pt x="3238526" y="10463"/>
                      <a:pt x="3480429" y="19924"/>
                      <a:pt x="3749192" y="0"/>
                    </a:cubicBezTo>
                    <a:cubicBezTo>
                      <a:pt x="4017955" y="-19924"/>
                      <a:pt x="4082495" y="-21491"/>
                      <a:pt x="4288460" y="0"/>
                    </a:cubicBezTo>
                    <a:cubicBezTo>
                      <a:pt x="4494425" y="21491"/>
                      <a:pt x="4965143" y="34122"/>
                      <a:pt x="5135880" y="0"/>
                    </a:cubicBezTo>
                    <a:cubicBezTo>
                      <a:pt x="5129800" y="263673"/>
                      <a:pt x="5111940" y="395332"/>
                      <a:pt x="5135880" y="697870"/>
                    </a:cubicBezTo>
                    <a:cubicBezTo>
                      <a:pt x="5159821" y="1000408"/>
                      <a:pt x="5154807" y="1184360"/>
                      <a:pt x="5135880" y="1316736"/>
                    </a:cubicBezTo>
                    <a:cubicBezTo>
                      <a:pt x="5116953" y="1449112"/>
                      <a:pt x="5112967" y="1647963"/>
                      <a:pt x="5135880" y="1975104"/>
                    </a:cubicBezTo>
                    <a:cubicBezTo>
                      <a:pt x="4938236" y="1986984"/>
                      <a:pt x="4660396" y="1980043"/>
                      <a:pt x="4442536" y="1975104"/>
                    </a:cubicBezTo>
                    <a:cubicBezTo>
                      <a:pt x="4224676" y="1970165"/>
                      <a:pt x="3998336" y="1971517"/>
                      <a:pt x="3697834" y="1975104"/>
                    </a:cubicBezTo>
                    <a:cubicBezTo>
                      <a:pt x="3397332" y="1978691"/>
                      <a:pt x="3202239" y="1979504"/>
                      <a:pt x="2953131" y="1975104"/>
                    </a:cubicBezTo>
                    <a:cubicBezTo>
                      <a:pt x="2704023" y="1970704"/>
                      <a:pt x="2679804" y="1991050"/>
                      <a:pt x="2413864" y="1975104"/>
                    </a:cubicBezTo>
                    <a:cubicBezTo>
                      <a:pt x="2147924" y="1959158"/>
                      <a:pt x="2071582" y="2003792"/>
                      <a:pt x="1771879" y="1975104"/>
                    </a:cubicBezTo>
                    <a:cubicBezTo>
                      <a:pt x="1472176" y="1946416"/>
                      <a:pt x="1236672" y="1973493"/>
                      <a:pt x="1027176" y="1975104"/>
                    </a:cubicBezTo>
                    <a:cubicBezTo>
                      <a:pt x="817680" y="1976715"/>
                      <a:pt x="493269" y="1993546"/>
                      <a:pt x="0" y="1975104"/>
                    </a:cubicBezTo>
                    <a:cubicBezTo>
                      <a:pt x="-20014" y="1818670"/>
                      <a:pt x="-15469" y="1659402"/>
                      <a:pt x="0" y="1375989"/>
                    </a:cubicBezTo>
                    <a:cubicBezTo>
                      <a:pt x="15469" y="1092577"/>
                      <a:pt x="-19832" y="1057394"/>
                      <a:pt x="0" y="757123"/>
                    </a:cubicBezTo>
                    <a:cubicBezTo>
                      <a:pt x="19832" y="456852"/>
                      <a:pt x="51" y="337275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00B05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4000" b="1" dirty="0">
                    <a:solidFill>
                      <a:srgbClr val="00B050"/>
                    </a:solidFill>
                  </a:rPr>
                  <a:t>y-intercept</a:t>
                </a:r>
              </a:p>
              <a:p>
                <a:r>
                  <a:rPr lang="en-US" sz="4000" dirty="0">
                    <a:solidFill>
                      <a:srgbClr val="00B050"/>
                    </a:solidFill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4000" dirty="0">
                    <a:solidFill>
                      <a:srgbClr val="00B050"/>
                    </a:solidFill>
                  </a:rPr>
                  <a:t> tells you the y-intercept. 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5D9B0D8-B89B-645B-F6F8-CC7895B8F2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0640" y="824383"/>
                <a:ext cx="5135880" cy="19751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rgbClr val="00B05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5135880"/>
                          <a:gd name="connsiteY0" fmla="*/ 0 h 1975104"/>
                          <a:gd name="connsiteX1" fmla="*/ 744703 w 5135880"/>
                          <a:gd name="connsiteY1" fmla="*/ 0 h 1975104"/>
                          <a:gd name="connsiteX2" fmla="*/ 1438046 w 5135880"/>
                          <a:gd name="connsiteY2" fmla="*/ 0 h 1975104"/>
                          <a:gd name="connsiteX3" fmla="*/ 2080031 w 5135880"/>
                          <a:gd name="connsiteY3" fmla="*/ 0 h 1975104"/>
                          <a:gd name="connsiteX4" fmla="*/ 2722016 w 5135880"/>
                          <a:gd name="connsiteY4" fmla="*/ 0 h 1975104"/>
                          <a:gd name="connsiteX5" fmla="*/ 3466719 w 5135880"/>
                          <a:gd name="connsiteY5" fmla="*/ 0 h 1975104"/>
                          <a:gd name="connsiteX6" fmla="*/ 4160063 w 5135880"/>
                          <a:gd name="connsiteY6" fmla="*/ 0 h 1975104"/>
                          <a:gd name="connsiteX7" fmla="*/ 5135880 w 5135880"/>
                          <a:gd name="connsiteY7" fmla="*/ 0 h 1975104"/>
                          <a:gd name="connsiteX8" fmla="*/ 5135880 w 5135880"/>
                          <a:gd name="connsiteY8" fmla="*/ 638617 h 1975104"/>
                          <a:gd name="connsiteX9" fmla="*/ 5135880 w 5135880"/>
                          <a:gd name="connsiteY9" fmla="*/ 1237732 h 1975104"/>
                          <a:gd name="connsiteX10" fmla="*/ 5135880 w 5135880"/>
                          <a:gd name="connsiteY10" fmla="*/ 1975104 h 1975104"/>
                          <a:gd name="connsiteX11" fmla="*/ 4596613 w 5135880"/>
                          <a:gd name="connsiteY11" fmla="*/ 1975104 h 1975104"/>
                          <a:gd name="connsiteX12" fmla="*/ 3851910 w 5135880"/>
                          <a:gd name="connsiteY12" fmla="*/ 1975104 h 1975104"/>
                          <a:gd name="connsiteX13" fmla="*/ 3261284 w 5135880"/>
                          <a:gd name="connsiteY13" fmla="*/ 1975104 h 1975104"/>
                          <a:gd name="connsiteX14" fmla="*/ 2516581 w 5135880"/>
                          <a:gd name="connsiteY14" fmla="*/ 1975104 h 1975104"/>
                          <a:gd name="connsiteX15" fmla="*/ 1977314 w 5135880"/>
                          <a:gd name="connsiteY15" fmla="*/ 1975104 h 1975104"/>
                          <a:gd name="connsiteX16" fmla="*/ 1489405 w 5135880"/>
                          <a:gd name="connsiteY16" fmla="*/ 1975104 h 1975104"/>
                          <a:gd name="connsiteX17" fmla="*/ 1001497 w 5135880"/>
                          <a:gd name="connsiteY17" fmla="*/ 1975104 h 1975104"/>
                          <a:gd name="connsiteX18" fmla="*/ 0 w 5135880"/>
                          <a:gd name="connsiteY18" fmla="*/ 1975104 h 1975104"/>
                          <a:gd name="connsiteX19" fmla="*/ 0 w 5135880"/>
                          <a:gd name="connsiteY19" fmla="*/ 1375989 h 1975104"/>
                          <a:gd name="connsiteX20" fmla="*/ 0 w 5135880"/>
                          <a:gd name="connsiteY20" fmla="*/ 678119 h 1975104"/>
                          <a:gd name="connsiteX21" fmla="*/ 0 w 5135880"/>
                          <a:gd name="connsiteY21" fmla="*/ 0 h 197510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5135880" h="1975104" fill="none" extrusionOk="0">
                            <a:moveTo>
                              <a:pt x="0" y="0"/>
                            </a:moveTo>
                            <a:cubicBezTo>
                              <a:pt x="162279" y="25773"/>
                              <a:pt x="585205" y="-19225"/>
                              <a:pt x="744703" y="0"/>
                            </a:cubicBezTo>
                            <a:cubicBezTo>
                              <a:pt x="904201" y="19225"/>
                              <a:pt x="1230901" y="-7625"/>
                              <a:pt x="1438046" y="0"/>
                            </a:cubicBezTo>
                            <a:cubicBezTo>
                              <a:pt x="1645191" y="7625"/>
                              <a:pt x="1913154" y="40"/>
                              <a:pt x="2080031" y="0"/>
                            </a:cubicBezTo>
                            <a:cubicBezTo>
                              <a:pt x="2246908" y="-40"/>
                              <a:pt x="2543394" y="-6814"/>
                              <a:pt x="2722016" y="0"/>
                            </a:cubicBezTo>
                            <a:cubicBezTo>
                              <a:pt x="2900638" y="6814"/>
                              <a:pt x="3226799" y="-30412"/>
                              <a:pt x="3466719" y="0"/>
                            </a:cubicBezTo>
                            <a:cubicBezTo>
                              <a:pt x="3706639" y="30412"/>
                              <a:pt x="3814848" y="-25964"/>
                              <a:pt x="4160063" y="0"/>
                            </a:cubicBezTo>
                            <a:cubicBezTo>
                              <a:pt x="4505278" y="25964"/>
                              <a:pt x="4788668" y="45826"/>
                              <a:pt x="5135880" y="0"/>
                            </a:cubicBezTo>
                            <a:cubicBezTo>
                              <a:pt x="5150491" y="197334"/>
                              <a:pt x="5108812" y="447305"/>
                              <a:pt x="5135880" y="638617"/>
                            </a:cubicBezTo>
                            <a:cubicBezTo>
                              <a:pt x="5162948" y="829929"/>
                              <a:pt x="5117466" y="957289"/>
                              <a:pt x="5135880" y="1237732"/>
                            </a:cubicBezTo>
                            <a:cubicBezTo>
                              <a:pt x="5154294" y="1518175"/>
                              <a:pt x="5112583" y="1724027"/>
                              <a:pt x="5135880" y="1975104"/>
                            </a:cubicBezTo>
                            <a:cubicBezTo>
                              <a:pt x="5027925" y="1964285"/>
                              <a:pt x="4858665" y="1970198"/>
                              <a:pt x="4596613" y="1975104"/>
                            </a:cubicBezTo>
                            <a:cubicBezTo>
                              <a:pt x="4334561" y="1980010"/>
                              <a:pt x="4108056" y="1960322"/>
                              <a:pt x="3851910" y="1975104"/>
                            </a:cubicBezTo>
                            <a:cubicBezTo>
                              <a:pt x="3595764" y="1989886"/>
                              <a:pt x="3442459" y="1947571"/>
                              <a:pt x="3261284" y="1975104"/>
                            </a:cubicBezTo>
                            <a:cubicBezTo>
                              <a:pt x="3080109" y="2002637"/>
                              <a:pt x="2773281" y="1944799"/>
                              <a:pt x="2516581" y="1975104"/>
                            </a:cubicBezTo>
                            <a:cubicBezTo>
                              <a:pt x="2259881" y="2005409"/>
                              <a:pt x="2160903" y="1953294"/>
                              <a:pt x="1977314" y="1975104"/>
                            </a:cubicBezTo>
                            <a:cubicBezTo>
                              <a:pt x="1793725" y="1996914"/>
                              <a:pt x="1598990" y="1971116"/>
                              <a:pt x="1489405" y="1975104"/>
                            </a:cubicBezTo>
                            <a:cubicBezTo>
                              <a:pt x="1379820" y="1979092"/>
                              <a:pt x="1182725" y="1966889"/>
                              <a:pt x="1001497" y="1975104"/>
                            </a:cubicBezTo>
                            <a:cubicBezTo>
                              <a:pt x="820269" y="1983319"/>
                              <a:pt x="322202" y="1973550"/>
                              <a:pt x="0" y="1975104"/>
                            </a:cubicBezTo>
                            <a:cubicBezTo>
                              <a:pt x="22556" y="1699693"/>
                              <a:pt x="23175" y="1577558"/>
                              <a:pt x="0" y="1375989"/>
                            </a:cubicBezTo>
                            <a:cubicBezTo>
                              <a:pt x="-23175" y="1174420"/>
                              <a:pt x="-34199" y="913319"/>
                              <a:pt x="0" y="678119"/>
                            </a:cubicBezTo>
                            <a:cubicBezTo>
                              <a:pt x="34199" y="442919"/>
                              <a:pt x="23635" y="200480"/>
                              <a:pt x="0" y="0"/>
                            </a:cubicBezTo>
                            <a:close/>
                          </a:path>
                          <a:path w="5135880" h="1975104" stroke="0" extrusionOk="0">
                            <a:moveTo>
                              <a:pt x="0" y="0"/>
                            </a:moveTo>
                            <a:cubicBezTo>
                              <a:pt x="280429" y="-28786"/>
                              <a:pt x="376015" y="-9602"/>
                              <a:pt x="590626" y="0"/>
                            </a:cubicBezTo>
                            <a:cubicBezTo>
                              <a:pt x="805237" y="9602"/>
                              <a:pt x="944426" y="5859"/>
                              <a:pt x="1078535" y="0"/>
                            </a:cubicBezTo>
                            <a:cubicBezTo>
                              <a:pt x="1212644" y="-5859"/>
                              <a:pt x="1573414" y="-24292"/>
                              <a:pt x="1823237" y="0"/>
                            </a:cubicBezTo>
                            <a:cubicBezTo>
                              <a:pt x="2073060" y="24292"/>
                              <a:pt x="2215463" y="28996"/>
                              <a:pt x="2413864" y="0"/>
                            </a:cubicBezTo>
                            <a:cubicBezTo>
                              <a:pt x="2612265" y="-28996"/>
                              <a:pt x="2770454" y="-10463"/>
                              <a:pt x="3004490" y="0"/>
                            </a:cubicBezTo>
                            <a:cubicBezTo>
                              <a:pt x="3238526" y="10463"/>
                              <a:pt x="3480429" y="19924"/>
                              <a:pt x="3749192" y="0"/>
                            </a:cubicBezTo>
                            <a:cubicBezTo>
                              <a:pt x="4017955" y="-19924"/>
                              <a:pt x="4082495" y="-21491"/>
                              <a:pt x="4288460" y="0"/>
                            </a:cubicBezTo>
                            <a:cubicBezTo>
                              <a:pt x="4494425" y="21491"/>
                              <a:pt x="4965143" y="34122"/>
                              <a:pt x="5135880" y="0"/>
                            </a:cubicBezTo>
                            <a:cubicBezTo>
                              <a:pt x="5129800" y="263673"/>
                              <a:pt x="5111940" y="395332"/>
                              <a:pt x="5135880" y="697870"/>
                            </a:cubicBezTo>
                            <a:cubicBezTo>
                              <a:pt x="5159821" y="1000408"/>
                              <a:pt x="5154807" y="1184360"/>
                              <a:pt x="5135880" y="1316736"/>
                            </a:cubicBezTo>
                            <a:cubicBezTo>
                              <a:pt x="5116953" y="1449112"/>
                              <a:pt x="5112967" y="1647963"/>
                              <a:pt x="5135880" y="1975104"/>
                            </a:cubicBezTo>
                            <a:cubicBezTo>
                              <a:pt x="4938236" y="1986984"/>
                              <a:pt x="4660396" y="1980043"/>
                              <a:pt x="4442536" y="1975104"/>
                            </a:cubicBezTo>
                            <a:cubicBezTo>
                              <a:pt x="4224676" y="1970165"/>
                              <a:pt x="3998336" y="1971517"/>
                              <a:pt x="3697834" y="1975104"/>
                            </a:cubicBezTo>
                            <a:cubicBezTo>
                              <a:pt x="3397332" y="1978691"/>
                              <a:pt x="3202239" y="1979504"/>
                              <a:pt x="2953131" y="1975104"/>
                            </a:cubicBezTo>
                            <a:cubicBezTo>
                              <a:pt x="2704023" y="1970704"/>
                              <a:pt x="2679804" y="1991050"/>
                              <a:pt x="2413864" y="1975104"/>
                            </a:cubicBezTo>
                            <a:cubicBezTo>
                              <a:pt x="2147924" y="1959158"/>
                              <a:pt x="2071582" y="2003792"/>
                              <a:pt x="1771879" y="1975104"/>
                            </a:cubicBezTo>
                            <a:cubicBezTo>
                              <a:pt x="1472176" y="1946416"/>
                              <a:pt x="1236672" y="1973493"/>
                              <a:pt x="1027176" y="1975104"/>
                            </a:cubicBezTo>
                            <a:cubicBezTo>
                              <a:pt x="817680" y="1976715"/>
                              <a:pt x="493269" y="1993546"/>
                              <a:pt x="0" y="1975104"/>
                            </a:cubicBezTo>
                            <a:cubicBezTo>
                              <a:pt x="-20014" y="1818670"/>
                              <a:pt x="-15469" y="1659402"/>
                              <a:pt x="0" y="1375989"/>
                            </a:cubicBezTo>
                            <a:cubicBezTo>
                              <a:pt x="15469" y="1092577"/>
                              <a:pt x="-19832" y="1057394"/>
                              <a:pt x="0" y="757123"/>
                            </a:cubicBezTo>
                            <a:cubicBezTo>
                              <a:pt x="19832" y="456852"/>
                              <a:pt x="51" y="337275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id="{431CAFAB-27B2-013B-BA3E-19AFCA8DACBF}"/>
              </a:ext>
            </a:extLst>
          </p:cNvPr>
          <p:cNvCxnSpPr>
            <a:cxnSpLocks/>
          </p:cNvCxnSpPr>
          <p:nvPr/>
        </p:nvCxnSpPr>
        <p:spPr>
          <a:xfrm rot="16200000" flipH="1">
            <a:off x="9554509" y="2919331"/>
            <a:ext cx="1059283" cy="819595"/>
          </a:xfrm>
          <a:prstGeom prst="curvedConnector3">
            <a:avLst/>
          </a:prstGeom>
          <a:ln w="38100">
            <a:solidFill>
              <a:srgbClr val="00B05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45881ED-4F4B-FA4E-BD6E-F6B850BA1AEF}"/>
                  </a:ext>
                </a:extLst>
              </p:cNvPr>
              <p:cNvSpPr txBox="1"/>
              <p:nvPr/>
            </p:nvSpPr>
            <p:spPr>
              <a:xfrm>
                <a:off x="717621" y="3564736"/>
                <a:ext cx="11323686" cy="2646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6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166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600" dirty="0"/>
                  <a:t> 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45881ED-4F4B-FA4E-BD6E-F6B850BA1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21" y="3564736"/>
                <a:ext cx="11323686" cy="2646878"/>
              </a:xfrm>
              <a:prstGeom prst="rect">
                <a:avLst/>
              </a:prstGeom>
              <a:blipFill>
                <a:blip r:embed="rId6"/>
                <a:stretch>
                  <a:fillRect l="-5599" b="-1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73042CA-E2E1-4F8C-D172-7C680A9E49FA}"/>
                  </a:ext>
                </a:extLst>
              </p:cNvPr>
              <p:cNvSpPr txBox="1"/>
              <p:nvPr/>
            </p:nvSpPr>
            <p:spPr>
              <a:xfrm>
                <a:off x="6674644" y="3087737"/>
                <a:ext cx="6099048" cy="37702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39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39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73042CA-E2E1-4F8C-D172-7C680A9E49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4644" y="3087737"/>
                <a:ext cx="6099048" cy="3770263"/>
              </a:xfrm>
              <a:prstGeom prst="rect">
                <a:avLst/>
              </a:prstGeom>
              <a:blipFill>
                <a:blip r:embed="rId7"/>
                <a:stretch>
                  <a:fillRect b="-40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5F959FD-2602-FE3E-7C1B-B2779CA0D4A5}"/>
              </a:ext>
            </a:extLst>
          </p:cNvPr>
          <p:cNvCxnSpPr/>
          <p:nvPr/>
        </p:nvCxnSpPr>
        <p:spPr>
          <a:xfrm>
            <a:off x="1289304" y="429768"/>
            <a:ext cx="0" cy="353872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E0FCEB5-4378-917E-97C6-489352091607}"/>
              </a:ext>
            </a:extLst>
          </p:cNvPr>
          <p:cNvCxnSpPr>
            <a:cxnSpLocks/>
          </p:cNvCxnSpPr>
          <p:nvPr/>
        </p:nvCxnSpPr>
        <p:spPr>
          <a:xfrm flipH="1">
            <a:off x="417576" y="3023616"/>
            <a:ext cx="375208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EA97987-DAA5-8803-3713-25AD21ED3EA2}"/>
              </a:ext>
            </a:extLst>
          </p:cNvPr>
          <p:cNvCxnSpPr>
            <a:cxnSpLocks/>
          </p:cNvCxnSpPr>
          <p:nvPr/>
        </p:nvCxnSpPr>
        <p:spPr>
          <a:xfrm flipV="1">
            <a:off x="535449" y="508372"/>
            <a:ext cx="1886425" cy="3446088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Plus 26">
            <a:extLst>
              <a:ext uri="{FF2B5EF4-FFF2-40B4-BE49-F238E27FC236}">
                <a16:creationId xmlns:a16="http://schemas.microsoft.com/office/drawing/2014/main" id="{FCB8DC0B-7E8E-C068-5840-CB49E8927EDA}"/>
              </a:ext>
            </a:extLst>
          </p:cNvPr>
          <p:cNvSpPr/>
          <p:nvPr/>
        </p:nvSpPr>
        <p:spPr>
          <a:xfrm rot="2641367">
            <a:off x="1033843" y="2367631"/>
            <a:ext cx="510920" cy="510920"/>
          </a:xfrm>
          <a:prstGeom prst="mathPlus">
            <a:avLst>
              <a:gd name="adj1" fmla="val 16482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885742-2A31-2B24-6B15-B9A165FE1BFF}"/>
              </a:ext>
            </a:extLst>
          </p:cNvPr>
          <p:cNvSpPr/>
          <p:nvPr/>
        </p:nvSpPr>
        <p:spPr>
          <a:xfrm>
            <a:off x="3855515" y="2746122"/>
            <a:ext cx="4318983" cy="682878"/>
          </a:xfrm>
          <a:custGeom>
            <a:avLst/>
            <a:gdLst>
              <a:gd name="connsiteX0" fmla="*/ 0 w 4318983"/>
              <a:gd name="connsiteY0" fmla="*/ 0 h 682878"/>
              <a:gd name="connsiteX1" fmla="*/ 573808 w 4318983"/>
              <a:gd name="connsiteY1" fmla="*/ 0 h 682878"/>
              <a:gd name="connsiteX2" fmla="*/ 1061236 w 4318983"/>
              <a:gd name="connsiteY2" fmla="*/ 0 h 682878"/>
              <a:gd name="connsiteX3" fmla="*/ 1591854 w 4318983"/>
              <a:gd name="connsiteY3" fmla="*/ 0 h 682878"/>
              <a:gd name="connsiteX4" fmla="*/ 2252041 w 4318983"/>
              <a:gd name="connsiteY4" fmla="*/ 0 h 682878"/>
              <a:gd name="connsiteX5" fmla="*/ 2825849 w 4318983"/>
              <a:gd name="connsiteY5" fmla="*/ 0 h 682878"/>
              <a:gd name="connsiteX6" fmla="*/ 3356467 w 4318983"/>
              <a:gd name="connsiteY6" fmla="*/ 0 h 682878"/>
              <a:gd name="connsiteX7" fmla="*/ 4318983 w 4318983"/>
              <a:gd name="connsiteY7" fmla="*/ 0 h 682878"/>
              <a:gd name="connsiteX8" fmla="*/ 4318983 w 4318983"/>
              <a:gd name="connsiteY8" fmla="*/ 682878 h 682878"/>
              <a:gd name="connsiteX9" fmla="*/ 3701985 w 4318983"/>
              <a:gd name="connsiteY9" fmla="*/ 682878 h 682878"/>
              <a:gd name="connsiteX10" fmla="*/ 3171368 w 4318983"/>
              <a:gd name="connsiteY10" fmla="*/ 682878 h 682878"/>
              <a:gd name="connsiteX11" fmla="*/ 2467990 w 4318983"/>
              <a:gd name="connsiteY11" fmla="*/ 682878 h 682878"/>
              <a:gd name="connsiteX12" fmla="*/ 1894183 w 4318983"/>
              <a:gd name="connsiteY12" fmla="*/ 682878 h 682878"/>
              <a:gd name="connsiteX13" fmla="*/ 1406754 w 4318983"/>
              <a:gd name="connsiteY13" fmla="*/ 682878 h 682878"/>
              <a:gd name="connsiteX14" fmla="*/ 746567 w 4318983"/>
              <a:gd name="connsiteY14" fmla="*/ 682878 h 682878"/>
              <a:gd name="connsiteX15" fmla="*/ 0 w 4318983"/>
              <a:gd name="connsiteY15" fmla="*/ 682878 h 682878"/>
              <a:gd name="connsiteX16" fmla="*/ 0 w 4318983"/>
              <a:gd name="connsiteY16" fmla="*/ 0 h 68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18983" h="682878" fill="none" extrusionOk="0">
                <a:moveTo>
                  <a:pt x="0" y="0"/>
                </a:moveTo>
                <a:cubicBezTo>
                  <a:pt x="159028" y="-24182"/>
                  <a:pt x="441175" y="-23083"/>
                  <a:pt x="573808" y="0"/>
                </a:cubicBezTo>
                <a:cubicBezTo>
                  <a:pt x="706441" y="23083"/>
                  <a:pt x="893006" y="-13146"/>
                  <a:pt x="1061236" y="0"/>
                </a:cubicBezTo>
                <a:cubicBezTo>
                  <a:pt x="1229466" y="13146"/>
                  <a:pt x="1327426" y="-14698"/>
                  <a:pt x="1591854" y="0"/>
                </a:cubicBezTo>
                <a:cubicBezTo>
                  <a:pt x="1856282" y="14698"/>
                  <a:pt x="2080075" y="29381"/>
                  <a:pt x="2252041" y="0"/>
                </a:cubicBezTo>
                <a:cubicBezTo>
                  <a:pt x="2424007" y="-29381"/>
                  <a:pt x="2595905" y="15844"/>
                  <a:pt x="2825849" y="0"/>
                </a:cubicBezTo>
                <a:cubicBezTo>
                  <a:pt x="3055793" y="-15844"/>
                  <a:pt x="3214355" y="15031"/>
                  <a:pt x="3356467" y="0"/>
                </a:cubicBezTo>
                <a:cubicBezTo>
                  <a:pt x="3498579" y="-15031"/>
                  <a:pt x="3910825" y="-3953"/>
                  <a:pt x="4318983" y="0"/>
                </a:cubicBezTo>
                <a:cubicBezTo>
                  <a:pt x="4321235" y="206696"/>
                  <a:pt x="4344309" y="491397"/>
                  <a:pt x="4318983" y="682878"/>
                </a:cubicBezTo>
                <a:cubicBezTo>
                  <a:pt x="4116262" y="663999"/>
                  <a:pt x="3977463" y="685391"/>
                  <a:pt x="3701985" y="682878"/>
                </a:cubicBezTo>
                <a:cubicBezTo>
                  <a:pt x="3426507" y="680365"/>
                  <a:pt x="3336572" y="684501"/>
                  <a:pt x="3171368" y="682878"/>
                </a:cubicBezTo>
                <a:cubicBezTo>
                  <a:pt x="3006164" y="681255"/>
                  <a:pt x="2668358" y="681345"/>
                  <a:pt x="2467990" y="682878"/>
                </a:cubicBezTo>
                <a:cubicBezTo>
                  <a:pt x="2267622" y="684411"/>
                  <a:pt x="2013108" y="681498"/>
                  <a:pt x="1894183" y="682878"/>
                </a:cubicBezTo>
                <a:cubicBezTo>
                  <a:pt x="1775258" y="684258"/>
                  <a:pt x="1590095" y="690072"/>
                  <a:pt x="1406754" y="682878"/>
                </a:cubicBezTo>
                <a:cubicBezTo>
                  <a:pt x="1223413" y="675684"/>
                  <a:pt x="973910" y="654640"/>
                  <a:pt x="746567" y="682878"/>
                </a:cubicBezTo>
                <a:cubicBezTo>
                  <a:pt x="519224" y="711116"/>
                  <a:pt x="195776" y="664647"/>
                  <a:pt x="0" y="682878"/>
                </a:cubicBezTo>
                <a:cubicBezTo>
                  <a:pt x="8583" y="413766"/>
                  <a:pt x="-1736" y="286357"/>
                  <a:pt x="0" y="0"/>
                </a:cubicBezTo>
                <a:close/>
              </a:path>
              <a:path w="4318983" h="682878" stroke="0" extrusionOk="0">
                <a:moveTo>
                  <a:pt x="0" y="0"/>
                </a:moveTo>
                <a:cubicBezTo>
                  <a:pt x="168043" y="22519"/>
                  <a:pt x="312813" y="14756"/>
                  <a:pt x="573808" y="0"/>
                </a:cubicBezTo>
                <a:cubicBezTo>
                  <a:pt x="834803" y="-14756"/>
                  <a:pt x="865728" y="-5058"/>
                  <a:pt x="1061236" y="0"/>
                </a:cubicBezTo>
                <a:cubicBezTo>
                  <a:pt x="1256744" y="5058"/>
                  <a:pt x="1432043" y="5824"/>
                  <a:pt x="1764613" y="0"/>
                </a:cubicBezTo>
                <a:cubicBezTo>
                  <a:pt x="2097183" y="-5824"/>
                  <a:pt x="2058562" y="-11706"/>
                  <a:pt x="2338421" y="0"/>
                </a:cubicBezTo>
                <a:cubicBezTo>
                  <a:pt x="2618280" y="11706"/>
                  <a:pt x="2676053" y="-1326"/>
                  <a:pt x="2912229" y="0"/>
                </a:cubicBezTo>
                <a:cubicBezTo>
                  <a:pt x="3148405" y="1326"/>
                  <a:pt x="3292776" y="-5390"/>
                  <a:pt x="3615606" y="0"/>
                </a:cubicBezTo>
                <a:cubicBezTo>
                  <a:pt x="3938436" y="5390"/>
                  <a:pt x="4062468" y="6813"/>
                  <a:pt x="4318983" y="0"/>
                </a:cubicBezTo>
                <a:cubicBezTo>
                  <a:pt x="4291747" y="213171"/>
                  <a:pt x="4303761" y="357391"/>
                  <a:pt x="4318983" y="682878"/>
                </a:cubicBezTo>
                <a:cubicBezTo>
                  <a:pt x="4189896" y="680541"/>
                  <a:pt x="4004618" y="693126"/>
                  <a:pt x="3788365" y="682878"/>
                </a:cubicBezTo>
                <a:cubicBezTo>
                  <a:pt x="3572112" y="672630"/>
                  <a:pt x="3358891" y="713502"/>
                  <a:pt x="3171368" y="682878"/>
                </a:cubicBezTo>
                <a:cubicBezTo>
                  <a:pt x="2983845" y="652254"/>
                  <a:pt x="2812633" y="674351"/>
                  <a:pt x="2554370" y="682878"/>
                </a:cubicBezTo>
                <a:cubicBezTo>
                  <a:pt x="2296107" y="691405"/>
                  <a:pt x="2172338" y="677213"/>
                  <a:pt x="1980562" y="682878"/>
                </a:cubicBezTo>
                <a:cubicBezTo>
                  <a:pt x="1788786" y="688543"/>
                  <a:pt x="1601526" y="659922"/>
                  <a:pt x="1277185" y="682878"/>
                </a:cubicBezTo>
                <a:cubicBezTo>
                  <a:pt x="952844" y="705834"/>
                  <a:pt x="873497" y="657249"/>
                  <a:pt x="573808" y="682878"/>
                </a:cubicBezTo>
                <a:cubicBezTo>
                  <a:pt x="274119" y="708507"/>
                  <a:pt x="279278" y="660031"/>
                  <a:pt x="0" y="682878"/>
                </a:cubicBezTo>
                <a:cubicBezTo>
                  <a:pt x="21123" y="518816"/>
                  <a:pt x="-26851" y="18896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rgbClr val="00B050"/>
                </a:solidFill>
              </a:rPr>
              <a:t>y-intercept means where the line crosses the y-axis.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B0C86F9-177E-3051-14B8-EEE60923E704}"/>
              </a:ext>
            </a:extLst>
          </p:cNvPr>
          <p:cNvSpPr txBox="1"/>
          <p:nvPr/>
        </p:nvSpPr>
        <p:spPr>
          <a:xfrm rot="16200000">
            <a:off x="738626" y="734471"/>
            <a:ext cx="76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y-axis</a:t>
            </a:r>
          </a:p>
        </p:txBody>
      </p:sp>
    </p:spTree>
    <p:extLst>
      <p:ext uri="{BB962C8B-B14F-4D97-AF65-F5344CB8AC3E}">
        <p14:creationId xmlns:p14="http://schemas.microsoft.com/office/powerpoint/2010/main" val="34604054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B9158-5730-194B-823B-65C94A8FA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27E3AF-7EDA-0DE3-10CF-15FC5A179D81}"/>
                  </a:ext>
                </a:extLst>
              </p:cNvPr>
              <p:cNvSpPr txBox="1"/>
              <p:nvPr/>
            </p:nvSpPr>
            <p:spPr>
              <a:xfrm>
                <a:off x="434157" y="1891384"/>
                <a:ext cx="11323686" cy="2646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16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16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27E3AF-7EDA-0DE3-10CF-15FC5A179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57" y="1891384"/>
                <a:ext cx="11323686" cy="2646878"/>
              </a:xfrm>
              <a:prstGeom prst="rect">
                <a:avLst/>
              </a:prstGeom>
              <a:blipFill>
                <a:blip r:embed="rId2"/>
                <a:stretch>
                  <a:fillRect l="-2691" r="-112" b="-1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25996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A7A4BB2-F3E0-8BBE-E90E-5BEECAF490F1}"/>
              </a:ext>
            </a:extLst>
          </p:cNvPr>
          <p:cNvGrpSpPr/>
          <p:nvPr/>
        </p:nvGrpSpPr>
        <p:grpSpPr>
          <a:xfrm>
            <a:off x="5916936" y="543805"/>
            <a:ext cx="5779911" cy="5779911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BF2B69A1-4236-ECE6-00F6-D294C83BB3E4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DCCA2C5-F448-50E1-8787-123EF8946250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3F1A8CE-6D69-A64F-CE83-F8CACB97F4A5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6709CFE-1634-B2A1-70E6-6942C0646F7B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712F73A-7369-40E0-425D-13934FD9C28D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CDC2322-08A3-5330-A813-64CF5054225F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6CD1BE3-B371-B7A8-0172-2D70701639D9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6E7B054-2A11-4983-96B1-5E42AC73C786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77EB942-E919-F3AF-9958-ADFB1D55F040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8CFE316-8905-BDCE-2C46-702634C7054A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9879E35-8319-8D44-26FF-7CCEDAB141FD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FE6DAAC-3709-F0FF-7243-D890DEFB8D5B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553F7D9-261D-7166-7EF1-1B21CDE467E0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6D4F9E1-51E7-EB7B-9C9F-B2C43909799B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1E76781-1179-B4A8-8765-E8D994A74476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2D6FECA-187F-1D01-A0D6-B8FAD7CC9DCF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B549884-E250-899C-C10D-CC4A008C5094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3AE4F86-03A1-86D2-2340-C74F51269F3C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40BC0A0-9F09-D9C0-51D3-7616DC269DED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7E36910-EF8A-3EEB-CC98-328A09FB7A25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892E0AB-2708-9DEB-7D6C-FD4ABA5F6811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954FE65-6A28-D951-FE2B-D0F2CF5A2F8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B6CFF62-44AD-B728-0D82-F7CA64131CC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4E0AC06-891B-CE95-0488-228A36C80AD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8712B3D-C472-9EFC-F376-166ABF7DDFF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D95DE46-EE75-51A4-7FEB-221880F3224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EBC8D31-4006-2C17-DE57-3F93EFDB31A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CB9B6D4-434B-5C1A-4A6F-A79716AD9EC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DBCD9DF-E93F-E9E9-95D2-5B3348CD21F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1FC2983-F260-50D0-5FA1-F79A45FCFA3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ED90A7D-4722-D421-8C3A-FFE79DBE9FF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D494C18-5470-2292-00FC-71FE549773F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D42BFDC-F00A-490F-745F-205A2584DDA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AFD1751-55BC-87C2-068C-8A73A67E397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0BD9A66-AA6F-4DC1-F296-944DA2872E4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703FDCD-D28D-BF5C-C284-25BF8D68B70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0A1DB94-E95A-40C5-A7F2-6264B47D540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5F79D48-3A11-9F61-ED41-0FF163046E6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C6EFE7F-3B8E-14D4-FE6C-3AB2C7C1243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C8CEF55-37BC-D77F-B3B3-2BA9CAD4675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1EBE261-D50D-9363-E1D6-EBC09115DF9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41E5D98-0B96-B277-013B-DC85EF43867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193500C-54AB-8FBC-CBDA-714242208424}"/>
              </a:ext>
            </a:extLst>
          </p:cNvPr>
          <p:cNvCxnSpPr>
            <a:cxnSpLocks/>
          </p:cNvCxnSpPr>
          <p:nvPr/>
        </p:nvCxnSpPr>
        <p:spPr>
          <a:xfrm rot="16200000">
            <a:off x="8811744" y="1398407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43931699-E9C0-2A1F-4328-F274A51B4625}"/>
              </a:ext>
            </a:extLst>
          </p:cNvPr>
          <p:cNvSpPr txBox="1"/>
          <p:nvPr/>
        </p:nvSpPr>
        <p:spPr>
          <a:xfrm>
            <a:off x="7795347" y="4072958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F30C5DB-F840-25CE-A2D1-375C1823FAE5}"/>
              </a:ext>
            </a:extLst>
          </p:cNvPr>
          <p:cNvSpPr txBox="1"/>
          <p:nvPr/>
        </p:nvSpPr>
        <p:spPr>
          <a:xfrm>
            <a:off x="9230008" y="4093677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631FA75-1568-5015-8789-2B0F436E74F2}"/>
              </a:ext>
            </a:extLst>
          </p:cNvPr>
          <p:cNvSpPr txBox="1"/>
          <p:nvPr/>
        </p:nvSpPr>
        <p:spPr>
          <a:xfrm>
            <a:off x="10581161" y="4093677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6052472-1B04-A7E5-88B3-1A1B4806720D}"/>
              </a:ext>
            </a:extLst>
          </p:cNvPr>
          <p:cNvSpPr txBox="1"/>
          <p:nvPr/>
        </p:nvSpPr>
        <p:spPr>
          <a:xfrm>
            <a:off x="7791688" y="2652183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CCC9D8C-C777-B9A4-9307-D917E28A973B}"/>
              </a:ext>
            </a:extLst>
          </p:cNvPr>
          <p:cNvCxnSpPr>
            <a:cxnSpLocks/>
          </p:cNvCxnSpPr>
          <p:nvPr/>
        </p:nvCxnSpPr>
        <p:spPr>
          <a:xfrm>
            <a:off x="7952149" y="532230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60CAB3DB-1D72-5421-D836-959BE549FB6F}"/>
              </a:ext>
            </a:extLst>
          </p:cNvPr>
          <p:cNvSpPr txBox="1"/>
          <p:nvPr/>
        </p:nvSpPr>
        <p:spPr>
          <a:xfrm>
            <a:off x="7714936" y="1233014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340D325-C8F2-976A-054F-C4FFD1B65310}"/>
              </a:ext>
            </a:extLst>
          </p:cNvPr>
          <p:cNvSpPr txBox="1"/>
          <p:nvPr/>
        </p:nvSpPr>
        <p:spPr>
          <a:xfrm>
            <a:off x="7742368" y="5494035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C26B607-2402-C4F3-5D25-2E2B08A0AC7A}"/>
              </a:ext>
            </a:extLst>
          </p:cNvPr>
          <p:cNvSpPr/>
          <p:nvPr/>
        </p:nvSpPr>
        <p:spPr>
          <a:xfrm>
            <a:off x="5875601" y="576029"/>
            <a:ext cx="5734651" cy="5725648"/>
          </a:xfrm>
          <a:prstGeom prst="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A54D602-2024-646D-EBF9-999FA7879DD8}"/>
              </a:ext>
            </a:extLst>
          </p:cNvPr>
          <p:cNvCxnSpPr>
            <a:cxnSpLocks/>
          </p:cNvCxnSpPr>
          <p:nvPr/>
        </p:nvCxnSpPr>
        <p:spPr>
          <a:xfrm flipV="1">
            <a:off x="6914948" y="576029"/>
            <a:ext cx="1905375" cy="5725648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F93E3528-B270-21AD-E903-F905922C4BEC}"/>
              </a:ext>
            </a:extLst>
          </p:cNvPr>
          <p:cNvSpPr txBox="1"/>
          <p:nvPr/>
        </p:nvSpPr>
        <p:spPr>
          <a:xfrm flipH="1">
            <a:off x="6305817" y="4105793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52FB887-E26F-FACC-F765-7F59FCBAED61}"/>
                  </a:ext>
                </a:extLst>
              </p:cNvPr>
              <p:cNvSpPr txBox="1"/>
              <p:nvPr/>
            </p:nvSpPr>
            <p:spPr>
              <a:xfrm>
                <a:off x="325099" y="404441"/>
                <a:ext cx="5434979" cy="4031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Here is a graph. </a:t>
                </a:r>
              </a:p>
              <a:p>
                <a:endParaRPr lang="en-US" sz="3200" dirty="0"/>
              </a:p>
              <a:p>
                <a:r>
                  <a:rPr lang="en-US" sz="3200" dirty="0"/>
                  <a:t>The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3200" dirty="0"/>
                  <a:t>intercept is where the line crosses the y-axis. </a:t>
                </a:r>
              </a:p>
              <a:p>
                <a:endParaRPr lang="en-US" sz="3200" dirty="0"/>
              </a:p>
              <a:p>
                <a:r>
                  <a:rPr lang="en-US" sz="3200" dirty="0"/>
                  <a:t>Where is the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3200" dirty="0"/>
                  <a:t>intercept on this graph?</a:t>
                </a:r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52FB887-E26F-FACC-F765-7F59FCBAE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099" y="404441"/>
                <a:ext cx="5434979" cy="4031873"/>
              </a:xfrm>
              <a:prstGeom prst="rect">
                <a:avLst/>
              </a:prstGeom>
              <a:blipFill>
                <a:blip r:embed="rId6"/>
                <a:stretch>
                  <a:fillRect l="-2797" t="-1881" r="-1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34AA8C7-469B-8EE7-C7A6-C5AE95A88B45}"/>
              </a:ext>
            </a:extLst>
          </p:cNvPr>
          <p:cNvCxnSpPr>
            <a:cxnSpLocks/>
          </p:cNvCxnSpPr>
          <p:nvPr/>
        </p:nvCxnSpPr>
        <p:spPr>
          <a:xfrm flipH="1">
            <a:off x="6938759" y="576029"/>
            <a:ext cx="1871290" cy="5705942"/>
          </a:xfrm>
          <a:prstGeom prst="line">
            <a:avLst/>
          </a:prstGeom>
          <a:ln w="57150" cap="rnd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24289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200F4F5-13CC-C88D-4D84-C25252CEA9D0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111BD65-0F54-315A-0573-98386B14D6FA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56668B9-327F-D959-108B-AC16B38288E3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68BC3B7-3167-5882-8F71-B35DD5286679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43910D7-2F41-9894-1BE9-19E35CFD443D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2F91F6D-4F80-9267-9416-70E345FA9E3E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46977C-F544-5CB1-0712-AC946E1D8655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69CE799-0CC3-47C1-6E6D-698BBDAFE181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6E0BDE7-2174-F9FE-7C7A-74C170399744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BFF1722-184F-14BE-1C5F-22F581749729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C91D513-7C5F-B079-E287-25EEE4B4F20B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DCBDB9-2B79-27D3-DC52-8757B11E2C42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E500C16-E469-86ED-4A0B-E4338520B58F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3BF5C68-B981-7A17-A84A-DA1A8406274F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FEC9C1D-3FA7-9B3C-3B12-AC35450E41CB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4CC26AC-166E-4211-BA18-D69EE0C02F45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77BC37C-B898-9BD9-BBFB-639EDF50AF55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BB846DD-F8B6-5FB6-DBAE-C60DB5449655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2BD2940-ABCA-2600-5135-1CFD86B7598A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05E08E-84D1-939A-95D9-494366647519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89396CF-BB9C-BB33-5A55-39A9765D49A8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7EE5A7D-A3C9-163C-9F01-D6A485F76588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2659220-2734-C179-91A4-074C398640C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18233C4-08F4-5E06-8A72-1BE81FC269A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2FCE680-917C-E9FC-B6A4-3CE55AF1738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4C241D-0D96-54C2-027C-C2F49328D5B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8774BC5-EBE6-4EE7-F5E9-636A8B6E422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FB3DD78-4B48-5A5D-0953-DA4C23F60F3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DDD82A-69E4-A326-8093-AAB010F8B36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8C00488-2C57-2B83-5FEF-6022B9601C8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7EFA4F9-9F03-1C1D-1033-7BEDDB3E130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6A005BB-7D0E-EE05-4D66-989902A490C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428FB5A-E824-5682-1E38-27D1B0A5123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3743173-1AE7-88C9-7A4C-694649792F4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9BAA1FA-FAC3-7B01-3B6E-97877FDEFF1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DBA958-F67E-1598-FEC2-A82A9DFF53E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A2D8945-E75F-2983-B9AC-F89B5974397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873B3D9-E5B6-8E09-FF26-316D30077BE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3C12FDD-70E7-0E12-07C6-E40A944B486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2B601B2-7193-9E8F-B933-FCF8B2CCB4D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81788FF-6C44-B8F9-31F1-20C7B98549E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3BDA64B-3A6D-F725-E3AE-C2439F92A20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B4BEDF83-DAB4-A6C1-1748-1CCC7F0E855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40B7030-5B39-417F-67B8-4AC6205D68E6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7C0006EB-1EB7-ADE0-CDCE-B34CA4EE5D41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98D0357-8103-93BE-822E-1D7214427654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7AC6209-E820-524B-291C-6E763EF0AF2D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747E18A-9209-10B3-B6EF-CA49DB502011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846A0C2-FBF1-5516-DFA7-F763E909B77B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FFD227E-FF8A-7BE7-79D2-B5669286D115}"/>
              </a:ext>
            </a:extLst>
          </p:cNvPr>
          <p:cNvSpPr txBox="1"/>
          <p:nvPr/>
        </p:nvSpPr>
        <p:spPr>
          <a:xfrm>
            <a:off x="7591366" y="129401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FF3726B-0B99-BD55-256C-4E57D75F1462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1A14F1-3A49-CC1D-E3E8-4075FFCF054C}"/>
                  </a:ext>
                </a:extLst>
              </p:cNvPr>
              <p:cNvSpPr txBox="1"/>
              <p:nvPr/>
            </p:nvSpPr>
            <p:spPr>
              <a:xfrm>
                <a:off x="0" y="506895"/>
                <a:ext cx="6627655" cy="173664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9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1A14F1-3A49-CC1D-E3E8-4075FFCF0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06895"/>
                <a:ext cx="6627655" cy="1736646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 b="-210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EA9BF2F-3733-11B2-84CA-B4E4DB8457D5}"/>
                  </a:ext>
                </a:extLst>
              </p:cNvPr>
              <p:cNvSpPr txBox="1"/>
              <p:nvPr/>
            </p:nvSpPr>
            <p:spPr>
              <a:xfrm>
                <a:off x="338617" y="2589585"/>
                <a:ext cx="505021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What is the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800" dirty="0"/>
                  <a:t>intercept of this equation?</a:t>
                </a: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EA9BF2F-3733-11B2-84CA-B4E4DB8457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17" y="2589585"/>
                <a:ext cx="5050217" cy="954107"/>
              </a:xfrm>
              <a:prstGeom prst="rect">
                <a:avLst/>
              </a:prstGeom>
              <a:blipFill>
                <a:blip r:embed="rId7"/>
                <a:stretch>
                  <a:fillRect l="-2506" t="-8000" r="-1253" b="-1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TextBox 76">
            <a:extLst>
              <a:ext uri="{FF2B5EF4-FFF2-40B4-BE49-F238E27FC236}">
                <a16:creationId xmlns:a16="http://schemas.microsoft.com/office/drawing/2014/main" id="{919D4262-444B-33F1-8695-6C61B63D5650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F6C7A32-60D1-0E3D-DABF-04252C59464A}"/>
                  </a:ext>
                </a:extLst>
              </p:cNvPr>
              <p:cNvSpPr txBox="1"/>
              <p:nvPr/>
            </p:nvSpPr>
            <p:spPr>
              <a:xfrm>
                <a:off x="2257146" y="529998"/>
                <a:ext cx="1570350" cy="2025075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9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F6C7A32-60D1-0E3D-DABF-04252C5946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146" y="529998"/>
                <a:ext cx="1570350" cy="2025075"/>
              </a:xfrm>
              <a:prstGeom prst="roundRect">
                <a:avLst>
                  <a:gd name="adj" fmla="val 50000"/>
                </a:avLst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0236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F3875-39E6-9E0A-5E3F-723AC17E5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6DBD9574-6CEF-F565-5650-1E6F010EFE1F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E41C84B-41A5-2863-0C64-FC38FD07F4DB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EA80754-9513-470E-94EA-68F4EAB609D6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616064-C28F-D28A-6B6C-DE3560606D61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9AA2921-4E68-528F-5655-08815E98346D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83406C1-1843-5D73-7F19-947ACB43AE91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EA893E1-19AF-D4F7-D493-B78DDA655996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1E2429F-9D6D-AA73-9CBF-C8E5190BF04E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FA54617-955D-FADF-41D1-B6C2509A82C8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29C8870-65F2-4D32-5D17-521725561EE3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3852410-0E0F-14AD-A6A5-7EF2BC13E851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EAC95AA-382F-C32E-CF77-BCA5B9825A5D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BACFF25-A3F0-680A-D7AE-B75C73C9621B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D258BC8-92D4-0420-6ADF-40B82D5D7FB5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768FC90-5D86-D640-CEF0-627EF14CBD1B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0DD6783-8118-CC78-F02E-E6DDB9E290C9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122076F-82FD-9329-FBE5-29F6178FDDB8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141A067-D5A5-8DE6-7B5B-CFE8DBD14B97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20C26A2-E9F6-6EEA-B431-C0C9F432F7B7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21A9C20-A5A0-09D2-0FA2-B349AD7A5FCB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997538E-FD0D-372A-CF19-B50D5AE23918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B7C9F44-7327-D807-834D-C0AE7781B92B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FFF5848-2B0A-427B-4BF7-635957E2E8D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83FB435-16EB-0426-2EA3-5B0BAF42D19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470D468-825E-321F-FD43-0FA1BCC4297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DEA830C-62B8-BCA7-B5BB-F047696084D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031E8FC-9782-1689-F45A-303414BAF3A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411D5FA-E160-3CEA-A668-618736BB4A0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8BCB098-49B9-EC97-CC22-781F7942DE8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5634A71-ABE9-3D8B-AF52-615433CAB3C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58F752A-E86B-9320-DB33-6880EFFE755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17F794-E824-DD34-D062-9FBBFB34AEE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DCDA094-2B38-BF24-9B01-DBD21ADB3E7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AD6AE99-ADAD-476B-3FBF-01AFFC34294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F1C85EA-A318-2463-5E35-B2E1416F70C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60EB7BC-2100-001A-4E31-63C55E54BF8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333B6ED-A333-AB6F-9F04-9C6EE9C434F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5006AAF-18C6-0D79-030D-D20F1A28D1F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54ED62F-9443-F786-7D1C-D224AD35679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1351131-8942-34C0-4647-25D66F75FE6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20F568C-25B9-DEE9-AA99-EC752DB85C2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AF2B9B0-B355-5B63-5935-ECE77DA6729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6ECB20EF-B414-5E62-0ACF-73360BB25D4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06C85C0-A95D-698D-580D-A6150BBC07B0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269B6BC-38F2-51E7-910F-0D2CBEA79A3C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967EB1E-3D6E-80E8-A279-9DCE1C1C3505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57BDD3F-EAF3-1238-65C0-415146B92F8A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0FB1D9-C521-26EA-3D36-4F09BC4214EC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5AA83B8-8ABB-EA2B-5FDD-029446620E63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580A3ED9-D805-B4F8-26FF-F07338CB3CD3}"/>
              </a:ext>
            </a:extLst>
          </p:cNvPr>
          <p:cNvSpPr txBox="1"/>
          <p:nvPr/>
        </p:nvSpPr>
        <p:spPr>
          <a:xfrm>
            <a:off x="7591366" y="129401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85ABC4C-404E-B387-5462-5A47E5A3AF61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032603A-5A86-F807-610F-8771DD82CAE9}"/>
                  </a:ext>
                </a:extLst>
              </p:cNvPr>
              <p:cNvSpPr txBox="1"/>
              <p:nvPr/>
            </p:nvSpPr>
            <p:spPr>
              <a:xfrm>
                <a:off x="0" y="506895"/>
                <a:ext cx="6627655" cy="173664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9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032603A-5A86-F807-610F-8771DD82CA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06895"/>
                <a:ext cx="6627655" cy="1736646"/>
              </a:xfrm>
              <a:prstGeom prst="roundRect">
                <a:avLst>
                  <a:gd name="adj" fmla="val 50000"/>
                </a:avLst>
              </a:prstGeom>
              <a:blipFill>
                <a:blip r:embed="rId3"/>
                <a:stretch>
                  <a:fillRect b="-210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>
            <a:extLst>
              <a:ext uri="{FF2B5EF4-FFF2-40B4-BE49-F238E27FC236}">
                <a16:creationId xmlns:a16="http://schemas.microsoft.com/office/drawing/2014/main" id="{AD55DE11-6F93-4125-C7BF-0BC07B4741DD}"/>
              </a:ext>
            </a:extLst>
          </p:cNvPr>
          <p:cNvSpPr txBox="1"/>
          <p:nvPr/>
        </p:nvSpPr>
        <p:spPr>
          <a:xfrm>
            <a:off x="338618" y="2589585"/>
            <a:ext cx="47039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The y-intercept is 8.</a:t>
            </a:r>
          </a:p>
          <a:p>
            <a:endParaRPr lang="en-GB" sz="2800" dirty="0"/>
          </a:p>
          <a:p>
            <a:r>
              <a:rPr lang="en-GB" sz="2800" dirty="0"/>
              <a:t>Which coordinate will be the y-intercept on the grid?</a:t>
            </a:r>
          </a:p>
          <a:p>
            <a:endParaRPr lang="en-GB" sz="2800" dirty="0"/>
          </a:p>
          <a:p>
            <a:endParaRPr lang="en-GB" sz="28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294C86A-DD4B-2F00-9EDE-FBAF6BEE36FB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49E56DE-24CE-3F3F-AC25-51A3BC243D96}"/>
                  </a:ext>
                </a:extLst>
              </p:cNvPr>
              <p:cNvSpPr txBox="1"/>
              <p:nvPr/>
            </p:nvSpPr>
            <p:spPr>
              <a:xfrm>
                <a:off x="2257146" y="529998"/>
                <a:ext cx="1570350" cy="2025075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9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49E56DE-24CE-3F3F-AC25-51A3BC243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146" y="529998"/>
                <a:ext cx="1570350" cy="2025075"/>
              </a:xfrm>
              <a:prstGeom prst="roundRect">
                <a:avLst>
                  <a:gd name="adj" fmla="val 50000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66009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49AAD-C388-52F8-1EFE-33CC352D3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A149F9F-FE68-3BA2-3A29-4574746A45E5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17C3A70-0765-931A-D2FF-9F100CBECAC3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76F34C2-2CF4-380F-468C-0FE3861E26A1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C7BB713-AE47-A113-4518-772CE6E15ECC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F7019BD-9D4C-6C82-C4F0-4DDA78CE21C6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48EC572-0554-63A4-5420-92E379CFE5EB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D2F918E-ED02-6A35-09E4-065B632785B5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108D00E-54F2-67AC-A51E-0AE759A97175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9C8665-0B85-51D8-993D-CE4693D3B368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218E656-BF78-B18F-4DD4-88268EB24947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BF1990D-5325-647C-CE0D-3B7AC90BBEC0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6CA59C8-FE53-8D91-D55E-5296C7EABD65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6C25372-45E5-16B8-C2FC-D7342C6D150D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F8C064F-EDE9-1D90-8A5F-87632CE636EA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4B6BBAF-9230-4F3E-DCE4-BC36CEB1E0EC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61EEFE4-78BB-22FE-6F3F-0342CB2031AF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3B1D883-1149-C312-3858-C1E7D94CEA4F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FF5956E-DDC9-1117-B8F6-2E22CBB64321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1EDA442-A578-7500-F5B1-D5F7AD1C4273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BA9E142-7A15-C8A0-0AA0-985E94EB6B0F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300FBD1-39C0-CBC2-291D-38FE881942D8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87AFD4C-502E-DB5F-4AFA-E6EF7F75A035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F967A03-5258-A9D1-39E1-0075AE78AD2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526E5DE-F5CB-1F6B-8393-BC7072FC7F9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9888795-C0BF-508D-99FA-0F263C5E22F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F6B8639-A268-25E5-7564-6B1DD0A66E8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226DED3-BE5A-48BE-4D81-2B37FB9C44F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86F0C42-DD38-A935-679F-CB7BC2721E3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0F736B-DB0E-D0F2-2E9F-186C638E3C3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1F6BA60-3126-43B3-6949-8829D6AE3BE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8AA3BF0-FBA3-1BEE-A01B-A954BAA2CB9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F574CA5-6908-17ED-9073-092F4E6CE3E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877B2B7-C25C-334A-E58C-31D6780B3C8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682784B-91B7-F3B4-63AA-655A0AF295E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7C6F8B0-7857-8A26-3102-0CDF94096B9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EDDECFA-8C00-8805-D622-50CA4B6DC5D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B5F2090-0047-45A3-545A-C7D62E543BB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58C96F8-D74D-B0FD-8BF6-BC0678F7A5B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0974F9D-D035-1CAB-410D-ED94E45019E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1F7AB77-6FE2-194F-2F8B-3A8A7342462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D4FD008-9311-EF05-A4A9-99FBD17E925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58502C8-3D8F-4490-CE0B-36EDFFAD904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3C85375E-24E9-6FAE-4A7A-521B26C0197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4652E6C-0A0E-217E-42BF-EC8B585A4CAF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2EAB15E2-52EA-3948-3F3C-A4CBBD3DDDC4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4A9D214-EBC8-6AFD-D967-19F36D2D05F9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35F7845-071A-0FD4-E270-04A392077EB8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9C65D20-57F9-900A-5F91-AA3E071237FB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79C6AF0-4B99-D5C2-F189-1EA9025B233A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34F5B647-B88B-3DCE-DE6C-1CAA4C6C998C}"/>
              </a:ext>
            </a:extLst>
          </p:cNvPr>
          <p:cNvSpPr txBox="1"/>
          <p:nvPr/>
        </p:nvSpPr>
        <p:spPr>
          <a:xfrm>
            <a:off x="7591366" y="129401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3E026A1-AC82-3A8A-C365-898C69105520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6CA1B1A-7B44-98F9-2650-F07EF8105FB0}"/>
                  </a:ext>
                </a:extLst>
              </p:cNvPr>
              <p:cNvSpPr txBox="1"/>
              <p:nvPr/>
            </p:nvSpPr>
            <p:spPr>
              <a:xfrm>
                <a:off x="0" y="506895"/>
                <a:ext cx="6627655" cy="173664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9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1A14F1-3A49-CC1D-E3E8-4075FFCF0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06895"/>
                <a:ext cx="6627655" cy="1736646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 b="-210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>
            <a:extLst>
              <a:ext uri="{FF2B5EF4-FFF2-40B4-BE49-F238E27FC236}">
                <a16:creationId xmlns:a16="http://schemas.microsoft.com/office/drawing/2014/main" id="{4DD398A0-F5AF-D001-0CD3-3B6D507C0E16}"/>
              </a:ext>
            </a:extLst>
          </p:cNvPr>
          <p:cNvSpPr txBox="1"/>
          <p:nvPr/>
        </p:nvSpPr>
        <p:spPr>
          <a:xfrm>
            <a:off x="338617" y="2589585"/>
            <a:ext cx="50502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What is the gradient of this equation?</a:t>
            </a:r>
            <a:endParaRPr lang="en-US" sz="28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82ADBF4-A36A-8FCA-36AC-7A1E477E41F1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3DE7E5F-A1B9-FEC5-8BA9-6F5813E852BC}"/>
                  </a:ext>
                </a:extLst>
              </p:cNvPr>
              <p:cNvSpPr txBox="1"/>
              <p:nvPr/>
            </p:nvSpPr>
            <p:spPr>
              <a:xfrm>
                <a:off x="2257146" y="529998"/>
                <a:ext cx="1570350" cy="2025075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9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F6C7A32-60D1-0E3D-DABF-04252C5946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146" y="529998"/>
                <a:ext cx="1570350" cy="2025075"/>
              </a:xfrm>
              <a:prstGeom prst="roundRect">
                <a:avLst>
                  <a:gd name="adj" fmla="val 50000"/>
                </a:avLst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Plus 58">
            <a:extLst>
              <a:ext uri="{FF2B5EF4-FFF2-40B4-BE49-F238E27FC236}">
                <a16:creationId xmlns:a16="http://schemas.microsoft.com/office/drawing/2014/main" id="{BF35E350-4A6D-286A-B6F7-8E556522E101}"/>
              </a:ext>
            </a:extLst>
          </p:cNvPr>
          <p:cNvSpPr/>
          <p:nvPr/>
        </p:nvSpPr>
        <p:spPr>
          <a:xfrm rot="2681588">
            <a:off x="7590851" y="1813824"/>
            <a:ext cx="475455" cy="475455"/>
          </a:xfrm>
          <a:prstGeom prst="mathPlus">
            <a:avLst>
              <a:gd name="adj1" fmla="val 15321"/>
            </a:avLst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AC5CE19-F2BD-9F57-9FE7-0E588AB13BC8}"/>
                  </a:ext>
                </a:extLst>
              </p:cNvPr>
              <p:cNvSpPr txBox="1"/>
              <p:nvPr/>
            </p:nvSpPr>
            <p:spPr>
              <a:xfrm>
                <a:off x="7911322" y="2008040"/>
                <a:ext cx="728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AC5CE19-F2BD-9F57-9FE7-0E588AB13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1322" y="2008040"/>
                <a:ext cx="728084" cy="369332"/>
              </a:xfrm>
              <a:prstGeom prst="rect">
                <a:avLst/>
              </a:prstGeom>
              <a:blipFill>
                <a:blip r:embed="rId14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38238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CBDB4-51A2-984E-07E7-F39BA628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68EB4F2-3314-5F41-2088-87A8B8526D4B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A3F7619-3E0B-4869-7C09-5971F7D6CA63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2BE34DA-CBC1-3920-0B73-D3768C85B632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6812A6D-2C76-FCD6-5587-4E52B7E69729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1AA188F-C211-0267-E02B-B5E028364177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CA8D08F-F992-581D-BF39-7B05D89489AE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FAC9946-019E-479F-4D6A-309918AC44C0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89894EA-E237-0CD4-BC89-C331CB96B7C2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BA3FA4C-3E4E-9FED-8EE6-DC23BAF5AA5A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BEE85C5-3F04-5FC3-B266-F76298683F4C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C228340-5CD0-CDCB-5F01-D93481AE1AC8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C5A73B3-4F92-DD18-D93F-A3CED4492048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3EE377D-C6A1-A5DF-8205-06F4A1031DE8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8C62DB2-B91D-4DC8-B990-8406E782BD8F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988627C-D288-F913-10A6-4DF6D14931AC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243136E-DA2A-51CB-AD0E-0A83B3FB779D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6608712-5EE1-FAD6-2E40-EF89E5C9016B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2FF916D-A7FA-52FD-E38E-27F42387DC13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0065DC4-15F8-96B5-8529-0727AB6E493B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E570278-3176-B804-D841-E582E2B9E302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97FE542-C109-2C57-DA24-E2E8E400C245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53754574-09D2-7263-F711-E80ABC1CFBA6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B02CF99-5994-3037-8B8A-51B3237F7CD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E2E6AF3-E5D2-2799-31B4-82A36BCEA9B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79D1FC5-97AB-1812-4F0E-4548033213E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6FB8502-B837-007A-A675-E5E8B0216C4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DEC0E4-9503-D9BB-6A03-2BE567A37B6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4EDDCD-A08E-B29F-F588-DC42ABDF4DD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93D2BAC-2B12-7B74-846F-6E3CEF520E4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6DA3086-3D44-9E0C-8B68-EC8734FB9B0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0810141-8DE5-13E5-FD34-F0924F81431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3329751-5CA1-A874-1CBF-D54B2122E13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F6F37C7-1687-2D6C-3942-F05EA6990BC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E79B818-8738-C1D0-3F32-CA99FE3511A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6A47FF0-9F47-2103-66ED-AF02ABE74EE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1044449-8FEB-8B3F-A764-1C71B6376A8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A4D4DA4-DEB9-385F-964C-69C620D92BA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1390C51-A361-9FE6-F8CC-B4EAAAFD68B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703A0D6-4393-B9BF-3632-EFF8D449AE1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09A8EEF-9E4C-1DD1-A57A-D4D792618A9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18AFC0B-EDD4-E47B-9EC7-4FF9C8D9DBD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629D30E-C3DF-7A9B-863A-826E133A4DC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5B7FD368-C220-B941-B26C-649052EE4B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5FF1CE0-0DCE-124C-3412-51C8DFA445C4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4316CF8E-B7BC-9F67-6BB9-7D9EE331962A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EEDCC00-930B-8ED6-1A69-0FECD99E9C1E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63173B1-C157-A84D-3676-981CAEAB7A5C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1971DAD-C39B-5093-9DA1-D9C5ED3E0E2E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32E7C7D-7D9B-A681-33F1-9A506B928D91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4902D554-B563-4EA6-AE1A-FA316C1E7AA5}"/>
              </a:ext>
            </a:extLst>
          </p:cNvPr>
          <p:cNvSpPr txBox="1"/>
          <p:nvPr/>
        </p:nvSpPr>
        <p:spPr>
          <a:xfrm>
            <a:off x="7591366" y="1264988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F4FEEC8-5188-ED1D-891E-E3BF222B59D5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BB7EEDF-6B88-7373-1F4C-5F5BA6E8959C}"/>
                  </a:ext>
                </a:extLst>
              </p:cNvPr>
              <p:cNvSpPr txBox="1"/>
              <p:nvPr/>
            </p:nvSpPr>
            <p:spPr>
              <a:xfrm>
                <a:off x="0" y="222877"/>
                <a:ext cx="6627655" cy="220724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9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BB7EEDF-6B88-7373-1F4C-5F5BA6E895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22877"/>
                <a:ext cx="6627655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>
            <a:extLst>
              <a:ext uri="{FF2B5EF4-FFF2-40B4-BE49-F238E27FC236}">
                <a16:creationId xmlns:a16="http://schemas.microsoft.com/office/drawing/2014/main" id="{C0F0F91F-D20C-32B1-DF6F-A2ADEE0B33D2}"/>
              </a:ext>
            </a:extLst>
          </p:cNvPr>
          <p:cNvSpPr txBox="1"/>
          <p:nvPr/>
        </p:nvSpPr>
        <p:spPr>
          <a:xfrm>
            <a:off x="338617" y="2118530"/>
            <a:ext cx="50502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Now, we need a line with a gradient of </a:t>
            </a:r>
            <a:r>
              <a:rPr lang="en-GB" sz="2400" dirty="0">
                <a:solidFill>
                  <a:srgbClr val="FF0000"/>
                </a:solidFill>
              </a:rPr>
              <a:t>3</a:t>
            </a:r>
            <a:r>
              <a:rPr lang="en-GB" sz="2400" dirty="0"/>
              <a:t>.</a:t>
            </a:r>
          </a:p>
          <a:p>
            <a:r>
              <a:rPr lang="en-GB" sz="2400" dirty="0"/>
              <a:t> Which of the diagrams below are a gradient of </a:t>
            </a:r>
            <a:r>
              <a:rPr lang="en-GB" sz="2400" dirty="0">
                <a:solidFill>
                  <a:srgbClr val="FF0000"/>
                </a:solidFill>
              </a:rPr>
              <a:t>3</a:t>
            </a:r>
            <a:r>
              <a:rPr lang="en-GB" sz="2400" dirty="0"/>
              <a:t>?</a:t>
            </a:r>
            <a:endParaRPr lang="en-US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16B9FC-6B1F-20E3-5CF6-575809D9DCA7}"/>
              </a:ext>
            </a:extLst>
          </p:cNvPr>
          <p:cNvSpPr/>
          <p:nvPr/>
        </p:nvSpPr>
        <p:spPr>
          <a:xfrm>
            <a:off x="5752031" y="625457"/>
            <a:ext cx="5734651" cy="5725648"/>
          </a:xfrm>
          <a:prstGeom prst="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lus 1">
            <a:extLst>
              <a:ext uri="{FF2B5EF4-FFF2-40B4-BE49-F238E27FC236}">
                <a16:creationId xmlns:a16="http://schemas.microsoft.com/office/drawing/2014/main" id="{063E9D9B-E0CD-46FD-DC48-64A3231BFD58}"/>
              </a:ext>
            </a:extLst>
          </p:cNvPr>
          <p:cNvSpPr/>
          <p:nvPr/>
        </p:nvSpPr>
        <p:spPr>
          <a:xfrm rot="2681588">
            <a:off x="7590851" y="1813824"/>
            <a:ext cx="475455" cy="475455"/>
          </a:xfrm>
          <a:prstGeom prst="mathPlus">
            <a:avLst>
              <a:gd name="adj1" fmla="val 15321"/>
            </a:avLst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AB965D2-82BA-E934-E210-D94E2601842E}"/>
                  </a:ext>
                </a:extLst>
              </p:cNvPr>
              <p:cNvSpPr txBox="1"/>
              <p:nvPr/>
            </p:nvSpPr>
            <p:spPr>
              <a:xfrm>
                <a:off x="7911322" y="2008040"/>
                <a:ext cx="728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AB965D2-82BA-E934-E210-D94E260184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1322" y="2008040"/>
                <a:ext cx="728084" cy="369332"/>
              </a:xfrm>
              <a:prstGeom prst="rect">
                <a:avLst/>
              </a:prstGeom>
              <a:blipFill>
                <a:blip r:embed="rId7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9" name="Group 188">
            <a:extLst>
              <a:ext uri="{FF2B5EF4-FFF2-40B4-BE49-F238E27FC236}">
                <a16:creationId xmlns:a16="http://schemas.microsoft.com/office/drawing/2014/main" id="{DD01C956-AE1E-74D3-AE56-0CE2090A882F}"/>
              </a:ext>
            </a:extLst>
          </p:cNvPr>
          <p:cNvGrpSpPr/>
          <p:nvPr/>
        </p:nvGrpSpPr>
        <p:grpSpPr>
          <a:xfrm>
            <a:off x="418770" y="3721601"/>
            <a:ext cx="1183501" cy="1175657"/>
            <a:chOff x="418770" y="3721601"/>
            <a:chExt cx="1183501" cy="1175657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D7C1DD91-C8E8-D6D6-B857-FBD8DF5C1E9A}"/>
                </a:ext>
              </a:extLst>
            </p:cNvPr>
            <p:cNvGrpSpPr/>
            <p:nvPr/>
          </p:nvGrpSpPr>
          <p:grpSpPr>
            <a:xfrm>
              <a:off x="426612" y="3721601"/>
              <a:ext cx="1175659" cy="1175657"/>
              <a:chOff x="1409764" y="4052881"/>
              <a:chExt cx="1175659" cy="1175657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029F9578-2E25-8EC7-866E-BE6DAC4D57BF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F976B12E-C78F-C230-65BB-CBB0F9BE53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0D1AD83D-FC46-7D6B-CE08-A403243D5E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FE78D4C6-DD1E-6B02-5F59-109F7553A1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7B0E7D57-0899-9B0E-9E25-B49D4FFC96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766D553F-C809-A193-DBCC-358E347203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E7B2F4A2-E20E-F23F-E4B1-4D293F8842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0542D5D3-B462-EF61-B381-50D9CFDF59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CC20F63F-51CF-D205-9AF2-FCDC855A8A52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D14B5A74-CA32-0981-85B1-A00D42CCF4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C1160D51-7774-1B02-6125-2FB015167C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E915A928-22AC-FD5F-E454-F525C2E778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77757395-DE91-375E-D89A-074C1D9E82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67B01082-1A63-2AC4-FEA6-413742DEED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E4468151-3227-86E4-9936-4F90ED0D9C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CC4D84EA-C496-1646-5D16-8090AFA6C0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BEEA3C4D-8718-F4E7-BF70-9AC65759F8E3}"/>
                </a:ext>
              </a:extLst>
            </p:cNvPr>
            <p:cNvCxnSpPr/>
            <p:nvPr/>
          </p:nvCxnSpPr>
          <p:spPr>
            <a:xfrm flipV="1">
              <a:off x="418770" y="3742396"/>
              <a:ext cx="1165412" cy="11396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A0F3F6D0-7F33-3BED-8457-D20B50F0666D}"/>
              </a:ext>
            </a:extLst>
          </p:cNvPr>
          <p:cNvGrpSpPr/>
          <p:nvPr/>
        </p:nvGrpSpPr>
        <p:grpSpPr>
          <a:xfrm>
            <a:off x="1911762" y="3731955"/>
            <a:ext cx="1208708" cy="1175657"/>
            <a:chOff x="1911762" y="3731955"/>
            <a:chExt cx="1208708" cy="1175657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AF1025CE-5C14-8380-5E3F-F046AA4AB062}"/>
                </a:ext>
              </a:extLst>
            </p:cNvPr>
            <p:cNvGrpSpPr/>
            <p:nvPr/>
          </p:nvGrpSpPr>
          <p:grpSpPr>
            <a:xfrm>
              <a:off x="1931672" y="3731955"/>
              <a:ext cx="1175659" cy="1175657"/>
              <a:chOff x="1409764" y="4052881"/>
              <a:chExt cx="1175659" cy="1175657"/>
            </a:xfrm>
          </p:grpSpPr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23D58ED3-147E-7290-07CC-7E20C33B176E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98" name="Straight Connector 97">
                  <a:extLst>
                    <a:ext uri="{FF2B5EF4-FFF2-40B4-BE49-F238E27FC236}">
                      <a16:creationId xmlns:a16="http://schemas.microsoft.com/office/drawing/2014/main" id="{4929AC67-C1CE-D8AF-7DC0-92EF91C11B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D875F08B-E6D2-1347-D9D0-6695D6AE8F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071790CE-06B7-2AFD-883D-C86817140F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B1667D88-55E3-D51D-052A-A48D9EA632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7BBDD50A-9381-66B2-0DC8-E23D579528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139A5B9C-605C-525F-EEE6-75118F0B2C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0D543406-797C-68DA-22B5-B3E5962631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E35A41A9-5E9E-1D85-306F-EF32D0175160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7D5FCBBE-D1B6-70FD-6DF3-50EEE754BA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CF431405-D793-49F7-9327-E29DEF7A7D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F3B6903F-916F-FC6D-95B5-BF4622A9F0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27A3725A-A3D6-1671-9402-02C9799C86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CA3160FC-F741-239F-6DA8-B483403756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7F7C2C27-B8E4-C89A-68D3-A895509D4F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9C88E7B0-1D6A-1EAB-A5FE-1A58A68124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218E319-A9BC-EE79-6CF9-F015D454C3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11762" y="4130317"/>
              <a:ext cx="1208708" cy="3909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AFCE3DF6-7ADD-1162-6C70-9865D2C6B751}"/>
              </a:ext>
            </a:extLst>
          </p:cNvPr>
          <p:cNvGrpSpPr/>
          <p:nvPr/>
        </p:nvGrpSpPr>
        <p:grpSpPr>
          <a:xfrm>
            <a:off x="3436732" y="3739312"/>
            <a:ext cx="1175659" cy="1175657"/>
            <a:chOff x="3436732" y="3739312"/>
            <a:chExt cx="1175659" cy="1175657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31E1C769-B6E6-1D56-E58A-101944742450}"/>
                </a:ext>
              </a:extLst>
            </p:cNvPr>
            <p:cNvGrpSpPr/>
            <p:nvPr/>
          </p:nvGrpSpPr>
          <p:grpSpPr>
            <a:xfrm>
              <a:off x="3436732" y="3739312"/>
              <a:ext cx="1175659" cy="1175657"/>
              <a:chOff x="1409764" y="4052881"/>
              <a:chExt cx="1175659" cy="1175657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39C70E92-1CDD-8B50-BFA8-7E2C31FDC3F5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9273624D-1E86-AC11-AD07-3F24E5E710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31422CC7-B653-C17D-14D1-24A61A4ACC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2FC60B9E-06F0-DD87-DCC2-9480C235DB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10F38B5E-52B8-69FD-668A-941174930F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C5918720-B5BE-96AE-85A5-CD80A25B1B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4453CE5B-7C64-2577-4B21-F74B5D5252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>
                  <a:extLst>
                    <a:ext uri="{FF2B5EF4-FFF2-40B4-BE49-F238E27FC236}">
                      <a16:creationId xmlns:a16="http://schemas.microsoft.com/office/drawing/2014/main" id="{842BBDB6-11A5-0523-7B27-00458CB9FB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A262F891-AEFA-D363-736A-4345E2ADF612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1EA3993F-CAD0-7313-523C-55BB3CB6BB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9B6AE33-02DA-36EF-2231-92DDAB7CB2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03FAA6D7-DFBB-5F11-5B40-8698A3DFFE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114B00D9-7221-B291-E3A7-E08D512F15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0278973D-E5AB-06D4-C515-8B2EA9B4CC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52485B0A-22D6-B402-69FA-6CBA6F7522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D6F2A4AE-A57D-6B96-D83B-4E7202ABEF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C8E957AA-A5CA-5996-8D12-33109742A62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48050" y="3755184"/>
              <a:ext cx="565625" cy="11396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58E24958-81DF-6353-A364-EB5E302B5F79}"/>
              </a:ext>
            </a:extLst>
          </p:cNvPr>
          <p:cNvGrpSpPr/>
          <p:nvPr/>
        </p:nvGrpSpPr>
        <p:grpSpPr>
          <a:xfrm>
            <a:off x="3436732" y="5125498"/>
            <a:ext cx="1175659" cy="1193274"/>
            <a:chOff x="3436732" y="5125498"/>
            <a:chExt cx="1175659" cy="1193274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E0284194-840C-7A4F-220B-416F4DA94731}"/>
                </a:ext>
              </a:extLst>
            </p:cNvPr>
            <p:cNvGrpSpPr/>
            <p:nvPr/>
          </p:nvGrpSpPr>
          <p:grpSpPr>
            <a:xfrm>
              <a:off x="3436732" y="5133250"/>
              <a:ext cx="1175659" cy="1175657"/>
              <a:chOff x="1409764" y="4052881"/>
              <a:chExt cx="1175659" cy="1175657"/>
            </a:xfrm>
          </p:grpSpPr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EFD098A5-8CA9-A780-C27F-53421AD6AF33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AF2BD5C2-F90D-1674-56B8-C53711C681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>
                  <a:extLst>
                    <a:ext uri="{FF2B5EF4-FFF2-40B4-BE49-F238E27FC236}">
                      <a16:creationId xmlns:a16="http://schemas.microsoft.com/office/drawing/2014/main" id="{49B2EDAB-3552-F755-04FA-8010681987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>
                  <a:extLst>
                    <a:ext uri="{FF2B5EF4-FFF2-40B4-BE49-F238E27FC236}">
                      <a16:creationId xmlns:a16="http://schemas.microsoft.com/office/drawing/2014/main" id="{BA3E236E-7F5B-6C83-4331-38C8A31893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Connector 168">
                  <a:extLst>
                    <a:ext uri="{FF2B5EF4-FFF2-40B4-BE49-F238E27FC236}">
                      <a16:creationId xmlns:a16="http://schemas.microsoft.com/office/drawing/2014/main" id="{B316E9E7-7F6E-96C2-D386-2F333575E3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>
                  <a:extLst>
                    <a:ext uri="{FF2B5EF4-FFF2-40B4-BE49-F238E27FC236}">
                      <a16:creationId xmlns:a16="http://schemas.microsoft.com/office/drawing/2014/main" id="{83F6AF57-FDC3-A626-FECB-8DB162BFA9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>
                  <a:extLst>
                    <a:ext uri="{FF2B5EF4-FFF2-40B4-BE49-F238E27FC236}">
                      <a16:creationId xmlns:a16="http://schemas.microsoft.com/office/drawing/2014/main" id="{81D25084-3ED9-BB3C-5C3D-66E1994DC4F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>
                  <a:extLst>
                    <a:ext uri="{FF2B5EF4-FFF2-40B4-BE49-F238E27FC236}">
                      <a16:creationId xmlns:a16="http://schemas.microsoft.com/office/drawing/2014/main" id="{1CD01BDE-2700-D01F-2D63-AAADC8F689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1D0BEFC4-5C17-4034-A726-9A64CFE98396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EB4E7848-D8FE-8FB3-D703-6D1764B1B6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4EEAE031-52DE-67EE-A825-5649F11E98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C5709AD0-F5AF-95FF-D675-73358C7F8D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511CCDF4-B4A6-DC9A-7B04-01AAD9A357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Straight Connector 162">
                  <a:extLst>
                    <a:ext uri="{FF2B5EF4-FFF2-40B4-BE49-F238E27FC236}">
                      <a16:creationId xmlns:a16="http://schemas.microsoft.com/office/drawing/2014/main" id="{A6D446A7-C8D6-9B53-B4B4-24D009F5EC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Straight Connector 163">
                  <a:extLst>
                    <a:ext uri="{FF2B5EF4-FFF2-40B4-BE49-F238E27FC236}">
                      <a16:creationId xmlns:a16="http://schemas.microsoft.com/office/drawing/2014/main" id="{F778F220-3542-A69B-49B2-88C2E08801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Connector 164">
                  <a:extLst>
                    <a:ext uri="{FF2B5EF4-FFF2-40B4-BE49-F238E27FC236}">
                      <a16:creationId xmlns:a16="http://schemas.microsoft.com/office/drawing/2014/main" id="{70FFC2C4-FFF8-3933-B0C2-9D8B21B80A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5F6830AD-736C-66BF-5CA5-7E00DC91936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37609" y="5125498"/>
              <a:ext cx="362269" cy="119327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8A052275-9407-4DB5-D555-D98A9399197B}"/>
              </a:ext>
            </a:extLst>
          </p:cNvPr>
          <p:cNvGrpSpPr/>
          <p:nvPr/>
        </p:nvGrpSpPr>
        <p:grpSpPr>
          <a:xfrm>
            <a:off x="1931672" y="5125498"/>
            <a:ext cx="1175659" cy="1193274"/>
            <a:chOff x="1931672" y="5125498"/>
            <a:chExt cx="1175659" cy="1193274"/>
          </a:xfrm>
        </p:grpSpPr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53470B87-E196-90A3-B865-893BFA5CB776}"/>
                </a:ext>
              </a:extLst>
            </p:cNvPr>
            <p:cNvGrpSpPr/>
            <p:nvPr/>
          </p:nvGrpSpPr>
          <p:grpSpPr>
            <a:xfrm>
              <a:off x="1931672" y="5125893"/>
              <a:ext cx="1175659" cy="1175657"/>
              <a:chOff x="1409764" y="4052881"/>
              <a:chExt cx="1175659" cy="1175657"/>
            </a:xfrm>
          </p:grpSpPr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57B386FE-DE92-F565-9B74-5BE1BB18D50D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149" name="Straight Connector 148">
                  <a:hlinkClick r:id="" action="ppaction://hlinkshowjump?jump=nextslide"/>
                  <a:extLst>
                    <a:ext uri="{FF2B5EF4-FFF2-40B4-BE49-F238E27FC236}">
                      <a16:creationId xmlns:a16="http://schemas.microsoft.com/office/drawing/2014/main" id="{CEF442EF-7650-1A42-444E-A0FCB382D9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0D1A3DE5-C8F2-8A76-7033-C48C48F7D8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>
                  <a:hlinkClick r:id="" action="ppaction://hlinkshowjump?jump=nextslide"/>
                  <a:extLst>
                    <a:ext uri="{FF2B5EF4-FFF2-40B4-BE49-F238E27FC236}">
                      <a16:creationId xmlns:a16="http://schemas.microsoft.com/office/drawing/2014/main" id="{E7AAF09C-8EA8-221D-FFC9-D35E2BF9FE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Straight Connector 151">
                  <a:extLst>
                    <a:ext uri="{FF2B5EF4-FFF2-40B4-BE49-F238E27FC236}">
                      <a16:creationId xmlns:a16="http://schemas.microsoft.com/office/drawing/2014/main" id="{3C56BA39-4494-9E94-274F-8A07C85EA3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A4A66048-7320-D203-21A8-BB3B5C20E8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880F30FB-D269-B8CE-12ED-9BCB425725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3BAAAEA0-5F8E-5999-10B2-AD62877AAB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D009646E-4F3F-DE4D-AAF7-A98C5F6E9401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E11C29D8-2C35-80EA-28C0-369CB354EF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4BE25F95-3B7D-0973-12D4-7F3AD05741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>
                  <a:extLst>
                    <a:ext uri="{FF2B5EF4-FFF2-40B4-BE49-F238E27FC236}">
                      <a16:creationId xmlns:a16="http://schemas.microsoft.com/office/drawing/2014/main" id="{0359A06A-7B98-2C82-7E33-7FD80E6E63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FB8068CD-E4FB-E0F1-7AE4-5384935230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>
                  <a:extLst>
                    <a:ext uri="{FF2B5EF4-FFF2-40B4-BE49-F238E27FC236}">
                      <a16:creationId xmlns:a16="http://schemas.microsoft.com/office/drawing/2014/main" id="{406467F1-B5B2-BCEF-5A85-C73C6B28DA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F2EB46F2-DEDF-B38F-6D4D-5E12E7F4B0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F5732A1C-C74A-0190-ED18-54BA42B33B0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62E4B86D-095C-B4EA-42A1-86D15A8EAF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3111" y="5125498"/>
              <a:ext cx="368813" cy="119327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0441DD65-F4F8-D3B3-C3E0-D3EB4A5A4C6B}"/>
              </a:ext>
            </a:extLst>
          </p:cNvPr>
          <p:cNvGrpSpPr/>
          <p:nvPr/>
        </p:nvGrpSpPr>
        <p:grpSpPr>
          <a:xfrm>
            <a:off x="426612" y="5115539"/>
            <a:ext cx="1175659" cy="1177657"/>
            <a:chOff x="426612" y="5115539"/>
            <a:chExt cx="1175659" cy="1177657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E20451FF-623C-832B-38CE-CEB02A9B942E}"/>
                </a:ext>
              </a:extLst>
            </p:cNvPr>
            <p:cNvGrpSpPr/>
            <p:nvPr/>
          </p:nvGrpSpPr>
          <p:grpSpPr>
            <a:xfrm>
              <a:off x="426612" y="5115539"/>
              <a:ext cx="1175659" cy="1175657"/>
              <a:chOff x="1409764" y="4052881"/>
              <a:chExt cx="1175659" cy="1175657"/>
            </a:xfrm>
          </p:grpSpPr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BEAC15F0-8884-EA05-9B1F-05CAE088ABCA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ED83DF52-0E5D-96B5-3A90-5367DBB75E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7EF5B999-95C4-BFA6-9AF9-EE96687723B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075E1DFD-05B7-87A0-ED7F-34C967B019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465FF286-8C4E-F7D3-8382-6B2814E074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2E88846E-64C9-A645-FD9D-AD95C73B27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C77561C9-DA3A-4276-4D60-56C0FD161A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B32DE8C1-65D4-F928-00B9-96A1F859E2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34F83E19-3E34-58F6-B490-5C573BE72AFF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125" name="Straight Connector 124">
                  <a:extLst>
                    <a:ext uri="{FF2B5EF4-FFF2-40B4-BE49-F238E27FC236}">
                      <a16:creationId xmlns:a16="http://schemas.microsoft.com/office/drawing/2014/main" id="{6717D174-59B6-2375-8261-14F372ED45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8E631803-5955-8552-C382-588692E308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F7A3FDB0-B2B1-5105-0CD3-473CEEB19A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5CD5DEC6-8BF3-A2D2-7E07-95F4025BAA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BEC5B2C1-C78D-574C-4A15-DA48E78A8F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921B7C17-D12D-078F-0B09-3645DC9204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C2653103-48E3-80FC-559C-D4D2ADB054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C92E2D7A-6221-C2D9-3C2A-3AACA8C784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7069" y="5125498"/>
              <a:ext cx="589700" cy="116769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D257855E-5DD6-8C23-B1D8-01C38716D7A7}"/>
              </a:ext>
            </a:extLst>
          </p:cNvPr>
          <p:cNvGrpSpPr/>
          <p:nvPr/>
        </p:nvGrpSpPr>
        <p:grpSpPr>
          <a:xfrm>
            <a:off x="340440" y="3705148"/>
            <a:ext cx="4496586" cy="2687768"/>
            <a:chOff x="235670" y="3688190"/>
            <a:chExt cx="4496586" cy="2687768"/>
          </a:xfrm>
          <a:solidFill>
            <a:schemeClr val="bg1">
              <a:alpha val="1000"/>
            </a:schemeClr>
          </a:solidFill>
        </p:grpSpPr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EF8A46F0-7C3C-0E38-38E1-A56E4735B85A}"/>
                </a:ext>
              </a:extLst>
            </p:cNvPr>
            <p:cNvSpPr/>
            <p:nvPr/>
          </p:nvSpPr>
          <p:spPr>
            <a:xfrm>
              <a:off x="235670" y="3688190"/>
              <a:ext cx="4496586" cy="1293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2156B502-BD57-9195-3BDF-6989D9F0CB26}"/>
                </a:ext>
              </a:extLst>
            </p:cNvPr>
            <p:cNvSpPr/>
            <p:nvPr/>
          </p:nvSpPr>
          <p:spPr>
            <a:xfrm>
              <a:off x="247225" y="4975967"/>
              <a:ext cx="1438727" cy="13971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12522F91-C592-3815-7585-ADD1A5B35BEA}"/>
                </a:ext>
              </a:extLst>
            </p:cNvPr>
            <p:cNvSpPr/>
            <p:nvPr/>
          </p:nvSpPr>
          <p:spPr>
            <a:xfrm>
              <a:off x="3282265" y="4978780"/>
              <a:ext cx="1438727" cy="13971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3" name="Rectangle 20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4167DAC-AC9C-D93A-846C-0E43A88C1900}"/>
              </a:ext>
            </a:extLst>
          </p:cNvPr>
          <p:cNvSpPr/>
          <p:nvPr/>
        </p:nvSpPr>
        <p:spPr>
          <a:xfrm>
            <a:off x="1791093" y="5032529"/>
            <a:ext cx="1513307" cy="1317229"/>
          </a:xfrm>
          <a:prstGeom prst="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72243F7-AA24-1610-D859-729E10F0A98B}"/>
                  </a:ext>
                </a:extLst>
              </p:cNvPr>
              <p:cNvSpPr txBox="1"/>
              <p:nvPr/>
            </p:nvSpPr>
            <p:spPr>
              <a:xfrm>
                <a:off x="2257146" y="315990"/>
                <a:ext cx="1570350" cy="2025075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9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72243F7-AA24-1610-D859-729E10F0A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146" y="315990"/>
                <a:ext cx="1570350" cy="2025075"/>
              </a:xfrm>
              <a:prstGeom prst="roundRect">
                <a:avLst>
                  <a:gd name="adj" fmla="val 50000"/>
                </a:avLst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Oval 59">
            <a:extLst>
              <a:ext uri="{FF2B5EF4-FFF2-40B4-BE49-F238E27FC236}">
                <a16:creationId xmlns:a16="http://schemas.microsoft.com/office/drawing/2014/main" id="{F2F10AFA-DC8B-1B95-ED85-9902F7C7EEC7}"/>
              </a:ext>
            </a:extLst>
          </p:cNvPr>
          <p:cNvSpPr/>
          <p:nvPr/>
        </p:nvSpPr>
        <p:spPr>
          <a:xfrm>
            <a:off x="223451" y="3694538"/>
            <a:ext cx="458487" cy="45808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AB02244C-A0AC-1903-C45B-6F96DA4AE306}"/>
              </a:ext>
            </a:extLst>
          </p:cNvPr>
          <p:cNvSpPr/>
          <p:nvPr/>
        </p:nvSpPr>
        <p:spPr>
          <a:xfrm>
            <a:off x="1782303" y="3724556"/>
            <a:ext cx="458487" cy="45808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059ABAB0-10ED-2FF0-FC2B-2D742605B30E}"/>
              </a:ext>
            </a:extLst>
          </p:cNvPr>
          <p:cNvSpPr/>
          <p:nvPr/>
        </p:nvSpPr>
        <p:spPr>
          <a:xfrm>
            <a:off x="3757661" y="3624012"/>
            <a:ext cx="458487" cy="45808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1E6C82EE-B2C0-A060-5D59-4F5513F87518}"/>
              </a:ext>
            </a:extLst>
          </p:cNvPr>
          <p:cNvSpPr/>
          <p:nvPr/>
        </p:nvSpPr>
        <p:spPr>
          <a:xfrm>
            <a:off x="247249" y="5125754"/>
            <a:ext cx="458487" cy="45808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18EB9E7-6C01-4551-9FE6-B019BA098F35}"/>
              </a:ext>
            </a:extLst>
          </p:cNvPr>
          <p:cNvSpPr/>
          <p:nvPr/>
        </p:nvSpPr>
        <p:spPr>
          <a:xfrm>
            <a:off x="1777147" y="5101250"/>
            <a:ext cx="458487" cy="45808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C033FC8-CF06-D0BF-BA6B-626C65A2738B}"/>
              </a:ext>
            </a:extLst>
          </p:cNvPr>
          <p:cNvSpPr/>
          <p:nvPr/>
        </p:nvSpPr>
        <p:spPr>
          <a:xfrm>
            <a:off x="3299827" y="5125498"/>
            <a:ext cx="458487" cy="45808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42648310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76B25-5867-A5A9-AE12-FCC0AE8A0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4EFBA0C-FF6A-3BF9-6AC9-D74A9658A14A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88BD4FD-B6C3-3498-9F2D-3654E7656B25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9768F0F-A932-C5AE-F668-627462EF4224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DA115A5-9D70-D656-A1FD-DF99BCDA06D9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E3DECF6-BFB3-C1C5-3D7F-4516BAE9E801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79EF7ED-F4CC-9191-2375-BF8FAECCB241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9D2799D-0E45-41F1-3E72-D49B3C15C59D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0E3719E-CA09-EBE9-5529-3448A4652508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3B61541-41FB-FCE7-BAC7-A344007B4A6F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0A772A0-F81D-2E7F-4AA0-4DD1DF14E77D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C2E6163-98CE-D010-F767-43188B2D72CF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5F0787E-E2D7-0E82-6BD0-3579383783A5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5C00CAA-AD90-45BD-AEC1-C2802F62E27F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6A1DF0A-7DA1-6004-BE07-0C0325A364A0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2630916-9A5F-64B5-12CE-0438D2131AC1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3A9DB1F-B092-81D0-C0B3-963A548054F9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805183C-ED4D-CCFD-E34A-F600BE6EEE52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244A073-9D24-EFE7-5A9D-C45C0E561799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C389D36-1895-7C6D-A871-2BB2F9493E79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10F17F9-D725-F87A-AD5A-557908D6ECFA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E537CAF-F3E0-CC03-4229-8D9449821BD0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0D0ACA94-D3BF-7E74-5EA8-6C5B245B8885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B462036-8FF9-D57D-E696-36FF13F977C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0E757CF-4A96-8E1C-F8D9-9B208C973C2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6E55F0B-512E-4267-E520-D382DC297C0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EDB8563-3A6E-248E-2DF3-FB2D221702B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C7FE2E6-628F-C04B-7671-EE2E69D0F56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5D85FE6-AF55-4AE3-4C80-4336D313401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EF771C6-E9B8-0F85-EDD4-D1E7B429153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391374B-DC37-AD02-E2DE-7FCE9935B23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D7D145F-4254-1849-9917-3A27B8B8BBE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2E40AA7-F2DC-FDB1-8842-101B13B5F85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EDDEFD0-B93A-522A-2B90-4D742697D8F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D60B7FE-A833-308D-55EB-4F49B9BE6FE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D611330-9E89-D822-250E-B8E5426C168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30C882B-3501-D36C-70E8-2BE31A78858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BB13E8E-2CD7-BF0A-4A4D-250C2FEE097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D10E3CF-659A-457D-E250-584ACD09112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39256B1-55BE-0326-81C2-C161F2107A3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2A7B77A-AA15-EE27-6832-BC19352BDE6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EDF9CB5-24BB-D08A-DD94-19E75F287AB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2DD3A5B-1047-E6E4-D91B-0C97C2E73C5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D14A0F23-9368-94A8-4901-474A99B76B8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1074AB9-6220-E180-A726-F7F7BCE7E1EB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C21CDAEB-88EC-450C-A819-B3ACA8430480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964B9BB-B928-8DF7-A387-D2256697F5AB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23E17AF-4587-61EA-3F14-607629C9B700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B4B226F-2C28-C03C-CE3C-D87BDBA62D16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B055B84-3526-8DE8-3DE0-A3B72D725260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F370F3E-208E-9105-2665-390E5424D518}"/>
              </a:ext>
            </a:extLst>
          </p:cNvPr>
          <p:cNvSpPr txBox="1"/>
          <p:nvPr/>
        </p:nvSpPr>
        <p:spPr>
          <a:xfrm>
            <a:off x="7605880" y="1264987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88E19CD-791C-CA8B-73A9-052F76BDB373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E5CC946-D8D7-6806-23E6-134696D5460A}"/>
                  </a:ext>
                </a:extLst>
              </p:cNvPr>
              <p:cNvSpPr txBox="1"/>
              <p:nvPr/>
            </p:nvSpPr>
            <p:spPr>
              <a:xfrm>
                <a:off x="0" y="222877"/>
                <a:ext cx="6627655" cy="220724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9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E5CC946-D8D7-6806-23E6-134696D546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22877"/>
                <a:ext cx="6627655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3A97B7E-67F6-B1E5-3847-2AF395E3540E}"/>
                  </a:ext>
                </a:extLst>
              </p:cNvPr>
              <p:cNvSpPr txBox="1"/>
              <p:nvPr/>
            </p:nvSpPr>
            <p:spPr>
              <a:xfrm>
                <a:off x="338617" y="2118530"/>
                <a:ext cx="50502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Yes, the line looks like this.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It has a gradient of </a:t>
                </a:r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r>
                  <a:rPr lang="en-GB" sz="2400" dirty="0"/>
                  <a:t>. 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The y-intercept is </a:t>
                </a:r>
                <a:r>
                  <a:rPr lang="en-GB" sz="2400" dirty="0">
                    <a:solidFill>
                      <a:srgbClr val="00B050"/>
                    </a:solidFill>
                  </a:rPr>
                  <a:t>8</a:t>
                </a:r>
                <a:r>
                  <a:rPr lang="en-GB" sz="2400" dirty="0"/>
                  <a:t>, so it goes through coordinate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0,8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3A97B7E-67F6-B1E5-3847-2AF395E354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17" y="2118530"/>
                <a:ext cx="5050217" cy="2308324"/>
              </a:xfrm>
              <a:prstGeom prst="rect">
                <a:avLst/>
              </a:prstGeom>
              <a:blipFill>
                <a:blip r:embed="rId5"/>
                <a:stretch>
                  <a:fillRect l="-1754" t="-2747" b="-5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C37A0F72-0044-C482-29F2-6B5AC9ED272F}"/>
              </a:ext>
            </a:extLst>
          </p:cNvPr>
          <p:cNvSpPr/>
          <p:nvPr/>
        </p:nvSpPr>
        <p:spPr>
          <a:xfrm>
            <a:off x="5752031" y="625457"/>
            <a:ext cx="5734651" cy="5725648"/>
          </a:xfrm>
          <a:prstGeom prst="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9AFC5F3-30A0-E7B4-ECCB-94C95A6D9336}"/>
              </a:ext>
            </a:extLst>
          </p:cNvPr>
          <p:cNvCxnSpPr>
            <a:cxnSpLocks/>
          </p:cNvCxnSpPr>
          <p:nvPr/>
        </p:nvCxnSpPr>
        <p:spPr>
          <a:xfrm flipV="1">
            <a:off x="6427735" y="625457"/>
            <a:ext cx="1905375" cy="5725648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Plus 1">
            <a:extLst>
              <a:ext uri="{FF2B5EF4-FFF2-40B4-BE49-F238E27FC236}">
                <a16:creationId xmlns:a16="http://schemas.microsoft.com/office/drawing/2014/main" id="{F1947F75-ED64-7184-7954-469A24A108B7}"/>
              </a:ext>
            </a:extLst>
          </p:cNvPr>
          <p:cNvSpPr/>
          <p:nvPr/>
        </p:nvSpPr>
        <p:spPr>
          <a:xfrm rot="2681588">
            <a:off x="7605365" y="1813823"/>
            <a:ext cx="475455" cy="475455"/>
          </a:xfrm>
          <a:prstGeom prst="mathPlus">
            <a:avLst>
              <a:gd name="adj1" fmla="val 15321"/>
            </a:avLst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0437B70-F564-97F1-7F84-D82D6DB199FB}"/>
                  </a:ext>
                </a:extLst>
              </p:cNvPr>
              <p:cNvSpPr txBox="1"/>
              <p:nvPr/>
            </p:nvSpPr>
            <p:spPr>
              <a:xfrm>
                <a:off x="7925836" y="2008039"/>
                <a:ext cx="728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0437B70-F564-97F1-7F84-D82D6DB199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5836" y="2008039"/>
                <a:ext cx="728084" cy="369332"/>
              </a:xfrm>
              <a:prstGeom prst="rect">
                <a:avLst/>
              </a:prstGeom>
              <a:blipFill>
                <a:blip r:embed="rId6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>
            <a:extLst>
              <a:ext uri="{FF2B5EF4-FFF2-40B4-BE49-F238E27FC236}">
                <a16:creationId xmlns:a16="http://schemas.microsoft.com/office/drawing/2014/main" id="{D49A8D5D-426A-9225-61EB-2F38AC7C25F4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B505F9A-4E01-EC0A-CEEB-B64436BC64C8}"/>
                  </a:ext>
                </a:extLst>
              </p:cNvPr>
              <p:cNvSpPr txBox="1"/>
              <p:nvPr/>
            </p:nvSpPr>
            <p:spPr>
              <a:xfrm>
                <a:off x="2257146" y="315989"/>
                <a:ext cx="1570350" cy="2025075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9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B505F9A-4E01-EC0A-CEEB-B64436BC64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146" y="315989"/>
                <a:ext cx="1570350" cy="2025075"/>
              </a:xfrm>
              <a:prstGeom prst="roundRect">
                <a:avLst>
                  <a:gd name="adj" fmla="val 50000"/>
                </a:avLst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8225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ACDB3-EC43-A5A6-1221-3BC7EA8B8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501E4DA-5680-D967-2807-1E5979D7F103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E0987E6-4B3C-AECA-57A4-CE18CE7A1C64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3F66841-7D90-00A2-FC65-0B09843D31A6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7D7BB99-A97F-B05D-96E6-AC88FB3CB937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1733075-9744-5072-6BF8-0323778B0382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18EFB3F-1630-2008-EE81-55EFAA821CEB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45A0918-33D4-D6F2-FCE6-51D5CE1021F1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212777-3D91-9817-FDDF-DAB98A155365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ECAD97-5538-EDF8-567E-0A88BE65A6E2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B7584DD-DDEC-EE92-B5F2-5D28ABF67093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C6A7A9A-DDAE-6A62-FD88-C9F11B882DDA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5FFA4A1-87C6-6754-AAF6-903DB8B5E261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3111AE0-F292-D2FF-6FC2-44DED33D744D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5490DEF-EF3D-364B-93E4-3D3E16F17B3E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F349BE2-6190-6290-EA6C-ABCED65DDE6D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EA11DAF-4D74-E641-DF5E-5B6F0AB73DF4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7C1B304-4ED0-0B4F-2050-76861607D421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D85F124-61A1-C236-6561-8D10749B0AD5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193AADD-A18E-555D-8FD2-121D25495F78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35387A9-8F5D-7966-99FB-65B947F31A32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92551B9-E366-56EF-67D5-A9CC42826319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C70FEE5-9226-A377-E9C2-A88141DF181A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A2C2C17-133B-B393-5EFE-1A88C9D5D0C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28DCD5B-8203-FF37-D282-F3BE206110F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8FF27D9-F7CD-26F3-D447-079D73936EB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8D2E232-CEE0-9F48-FC70-4D774B1C9CD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96B1D0E-8043-F430-2D57-C7A8A20B9ED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F1CD7DC-49E5-85F9-A8A3-2859D63AC41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10378F2-E14C-7FEB-D991-66F21961A30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17D1C81-4D66-4756-699B-36D204D5D78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BB9593B-2876-E9E8-D0E2-C0E08C9C0D7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E750360-71E8-0E2E-76AA-50E15171683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EE6BC61-92A2-5B4C-D1F3-9953E12D5EE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026DFAE-FF8E-98C8-C256-8EBE8F75890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C9DFA99-F46D-1966-A656-ABAD871E315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6599405-9EA0-1861-7EC0-40B6AF4CE3F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C539479-348E-31FA-52A5-33E51DE8661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8217F3E-D206-A7C9-A534-F8BE24D8030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27E4880-31A2-12D2-F0B1-35DD9BE392C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90080EB-9BE7-A8A6-2564-C356E5E5D85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784B8DD-0ABE-A9A6-DEF7-628BD5EC944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75B813D-6049-B13E-EC04-28E380017DA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67911597-F42D-FDC8-96DB-55EDB87A1EC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3D27503-8E5C-1C1E-CA72-930BEFEDF337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6EFA3006-406B-3221-330C-3942D3985262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48BF01C-4D9B-A44B-47DB-0A440F19B5BD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135BAD2-1528-F307-4BFA-4BF47E24409C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895C52-CB65-4D36-5033-EA189C226DA0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AD214BB3-7C07-0402-8BC4-1818AEAD2FAD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9F45222-A8EB-AFBE-A549-04E1DFCA6AD8}"/>
              </a:ext>
            </a:extLst>
          </p:cNvPr>
          <p:cNvSpPr txBox="1"/>
          <p:nvPr/>
        </p:nvSpPr>
        <p:spPr>
          <a:xfrm>
            <a:off x="7591366" y="1279502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3C7F31D-6868-A305-946E-539935F5AC80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2AAED5B-BAAD-2177-C4AF-AB3E54DF54A8}"/>
                  </a:ext>
                </a:extLst>
              </p:cNvPr>
              <p:cNvSpPr txBox="1"/>
              <p:nvPr/>
            </p:nvSpPr>
            <p:spPr>
              <a:xfrm>
                <a:off x="0" y="506895"/>
                <a:ext cx="6627655" cy="220724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9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2AAED5B-BAAD-2177-C4AF-AB3E54DF54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06895"/>
                <a:ext cx="6627655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F7A471B-8A30-7F6E-E57D-EA5408031124}"/>
                  </a:ext>
                </a:extLst>
              </p:cNvPr>
              <p:cNvSpPr txBox="1"/>
              <p:nvPr/>
            </p:nvSpPr>
            <p:spPr>
              <a:xfrm>
                <a:off x="338617" y="2589585"/>
                <a:ext cx="505021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What is the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800" dirty="0"/>
                  <a:t>intercept of this equation?</a:t>
                </a: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F7A471B-8A30-7F6E-E57D-EA5408031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17" y="2589585"/>
                <a:ext cx="5050217" cy="954107"/>
              </a:xfrm>
              <a:prstGeom prst="rect">
                <a:avLst/>
              </a:prstGeom>
              <a:blipFill>
                <a:blip r:embed="rId6"/>
                <a:stretch>
                  <a:fillRect l="-2506" t="-8000" r="-1253" b="-1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2B643CF-967A-BF2F-271F-58888F024832}"/>
                  </a:ext>
                </a:extLst>
              </p:cNvPr>
              <p:cNvSpPr txBox="1"/>
              <p:nvPr/>
            </p:nvSpPr>
            <p:spPr>
              <a:xfrm>
                <a:off x="152400" y="297345"/>
                <a:ext cx="6627655" cy="220724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9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2B643CF-967A-BF2F-271F-58888F024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97345"/>
                <a:ext cx="6627655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7DF1F05D-729F-DEB5-08C3-D40FC972339C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</p:spTree>
    <p:extLst>
      <p:ext uri="{BB962C8B-B14F-4D97-AF65-F5344CB8AC3E}">
        <p14:creationId xmlns:p14="http://schemas.microsoft.com/office/powerpoint/2010/main" val="7197968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DA8F9-65CA-0138-FA54-2642CDE29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29276D1-7E58-15E1-ED4C-F2FE01AD51C1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EAC1773-F89D-9154-08F0-BB0EBEA0C3FA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380B569-D4B8-D14E-9D2E-D6A4E4121B7A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2EB9BD-6DF7-C2F2-720C-7295A4A64D4E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1843280-CEB9-5714-0061-09EC6532F79D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48C00BE-43C5-8E54-0E24-A750243CE440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BEFD08D-2CFB-D499-9E0E-98008E53992D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D8791E2-08DA-64D8-01E8-AB47B6919A95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5FB4498-4413-DE2B-C03E-F6A9F0A49982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DB6B94D-DE9F-7A06-77DF-AA538C7B912C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88BC975-E23B-63FF-288A-CD190E05AB8B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137E3FF-BA83-BDA4-A8B9-A4D659BA1028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ADAD29F-05E1-4BA2-26E6-E8DAB828E270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2CCEAC0-40F9-477C-F165-9958D9F55E93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0802EF9-B1F5-3F33-C973-8E315E366260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2F23F17-EBBA-5EEF-B0FD-4C8077A2D3CE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FBDDF3B-492D-0B1E-66CE-80364E25558A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D976C0E-971C-048D-2EDA-5B1D772F7EFF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2E6E527-D8B4-E7D5-4FB7-43B067BB1DFE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68E5A9A-B6BA-2B83-0F46-B6E49CBBD50E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46D3631-01E5-5DA5-ED4F-DFBD3FB59138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56974D2-6F06-1DDC-0E7D-43B54B2F9635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CCB8894-1111-2A8A-B605-72FCA6C8F3C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E858ADC-914D-B5D1-6C8E-23E1B0FB275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D7DE02D-96FE-1F9D-259F-0D901C68A96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0ADF03A-B045-C883-E31E-BEB70FB9B0B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3AC04F8-A650-3B42-70EF-C8AEF0FFD19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95A1D27-B027-26CF-B3AA-A673F41D214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93059AC-AF7F-81BC-86FA-57CCAC9FB8E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57D7487-C20C-787A-1B82-FFB0B445314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F1599A3-86D9-435A-CADC-D8C5AE1F39C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8040269-A208-B8A3-3D9E-811802C428A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7CA2855-1BE9-05F6-177C-4B640275D49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8CA7AB7-0B25-D3E0-6EBB-C429551EF1F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35BE46C-584E-673E-C13E-1A456E94854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12802C5-6D49-8B9C-23BF-0D5F7135137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BD1DC27-7315-1FE4-4A59-9C45B69AC83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C677B44-3D55-39D5-94C1-99B36CC7FC6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1B9B0D5-3F04-D01C-0A64-6D915CB7425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61A9A2F-D349-CC98-349C-22FC2D5AF60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C8215D5-BD3F-4C0A-A34E-1356C180FB7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727CB9F-AE6C-1858-0BC3-90124334411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E60E8255-42DC-7126-7DEB-F2160F7663B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AC15B3A-E0A6-FDBC-0D0B-FD87D5979B24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B3660757-C7E5-D9E0-CF64-556CAD9B3257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E9B44AE-A509-9858-D892-2C474D6D8544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66B474F-2292-D7BE-B9D7-2AC6A333F680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BDDB5DE-231E-5E38-E975-D644F07967F8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EA31A58-74E6-FEEB-7957-EDFAF2A6D1A6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5024705-274C-4214-32E0-BFB68EF5183F}"/>
              </a:ext>
            </a:extLst>
          </p:cNvPr>
          <p:cNvSpPr txBox="1"/>
          <p:nvPr/>
        </p:nvSpPr>
        <p:spPr>
          <a:xfrm>
            <a:off x="7591366" y="1294017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E7E53B2-BEE1-DB92-6CD8-D3804233B202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BEB8B6A-68A4-20BA-CC77-2BA425062BDE}"/>
                  </a:ext>
                </a:extLst>
              </p:cNvPr>
              <p:cNvSpPr txBox="1"/>
              <p:nvPr/>
            </p:nvSpPr>
            <p:spPr>
              <a:xfrm>
                <a:off x="338617" y="2589585"/>
                <a:ext cx="554132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Yes!</a:t>
                </a:r>
              </a:p>
              <a:p>
                <a:r>
                  <a:rPr lang="en-GB" sz="2800" dirty="0"/>
                  <a:t>The line will pass through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en-GB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endParaRPr lang="en-GB" sz="2800" b="0" dirty="0"/>
              </a:p>
              <a:p>
                <a:endParaRPr lang="en-US" sz="2800" dirty="0"/>
              </a:p>
              <a:p>
                <a:r>
                  <a:rPr lang="en-US" sz="2800" dirty="0"/>
                  <a:t>Find this coordinate on the grid and click there to plot the coordinate. </a:t>
                </a: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BEB8B6A-68A4-20BA-CC77-2BA425062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17" y="2589585"/>
                <a:ext cx="5541321" cy="2677656"/>
              </a:xfrm>
              <a:prstGeom prst="rect">
                <a:avLst/>
              </a:prstGeom>
              <a:blipFill>
                <a:blip r:embed="rId4"/>
                <a:stretch>
                  <a:fillRect l="-2283" t="-2844" b="-56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9FB49B63-CE7C-1521-E849-A28271BEB917}"/>
              </a:ext>
            </a:extLst>
          </p:cNvPr>
          <p:cNvSpPr/>
          <p:nvPr/>
        </p:nvSpPr>
        <p:spPr>
          <a:xfrm>
            <a:off x="5752031" y="625457"/>
            <a:ext cx="5734651" cy="5725648"/>
          </a:xfrm>
          <a:prstGeom prst="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lus 1">
            <a:extLst>
              <a:ext uri="{FF2B5EF4-FFF2-40B4-BE49-F238E27FC236}">
                <a16:creationId xmlns:a16="http://schemas.microsoft.com/office/drawing/2014/main" id="{E05CD6D1-32BD-7505-E2A9-749F16FDF5BC}"/>
              </a:ext>
            </a:extLst>
          </p:cNvPr>
          <p:cNvSpPr/>
          <p:nvPr/>
        </p:nvSpPr>
        <p:spPr>
          <a:xfrm rot="2681588">
            <a:off x="7590851" y="4919427"/>
            <a:ext cx="475455" cy="475455"/>
          </a:xfrm>
          <a:prstGeom prst="mathPlus">
            <a:avLst>
              <a:gd name="adj1" fmla="val 15321"/>
            </a:avLst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B12C878-A336-AB2D-5DB5-FC3BE3C86DC7}"/>
                  </a:ext>
                </a:extLst>
              </p:cNvPr>
              <p:cNvSpPr txBox="1"/>
              <p:nvPr/>
            </p:nvSpPr>
            <p:spPr>
              <a:xfrm>
                <a:off x="7911322" y="5113643"/>
                <a:ext cx="9396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B12C878-A336-AB2D-5DB5-FC3BE3C86D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1322" y="5113643"/>
                <a:ext cx="939680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3F7150F-9391-199B-355F-3F0F6C7E693A}"/>
                  </a:ext>
                </a:extLst>
              </p:cNvPr>
              <p:cNvSpPr txBox="1"/>
              <p:nvPr/>
            </p:nvSpPr>
            <p:spPr>
              <a:xfrm>
                <a:off x="0" y="506895"/>
                <a:ext cx="6627655" cy="220724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9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3F7150F-9391-199B-355F-3F0F6C7E69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06895"/>
                <a:ext cx="6627655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Box 64">
            <a:extLst>
              <a:ext uri="{FF2B5EF4-FFF2-40B4-BE49-F238E27FC236}">
                <a16:creationId xmlns:a16="http://schemas.microsoft.com/office/drawing/2014/main" id="{DD8113FF-448C-9A34-5416-C2E8B29C5DFA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</p:spTree>
    <p:extLst>
      <p:ext uri="{BB962C8B-B14F-4D97-AF65-F5344CB8AC3E}">
        <p14:creationId xmlns:p14="http://schemas.microsoft.com/office/powerpoint/2010/main" val="20715068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C18C9-C689-7A83-5AB8-AB35AA987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DD21DA1-0B81-3551-790F-37A435046638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2716961-C927-23F6-B789-065C81DEB842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8283C17-808B-1023-6586-1AF4F3E23FD1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5016096-76A9-A0C0-D07B-237A45AB761C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AEE1662-85B9-6123-6F1D-2D6ECAFDF7E6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70D8D89-98AD-18C1-0A46-B8EB34E81D88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D216EFB-F176-A6BA-6EE6-E3C9176440A5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58C2922-BC59-0B25-24A1-CB73F1BF346D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2A117BC-91A9-44AF-DF0D-699409FA90E0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3029203-491F-2455-46A4-C492FD68F83F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75BB67C-C5F6-88FB-3569-F1DAB7240620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0B94E51-CBE3-87E2-7B10-B80CCED92901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5BCCC83-A05A-B077-8D19-A4EF3D65D8EA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551E8CD-E5E2-AA5B-7390-D840D857EB07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3971401-E38B-B098-90CC-6163815BD841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7D89E27-F14E-BDAE-6AF9-738D172B27E9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AF2DF7D-3AE8-AE4E-5407-D733FB8CF881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1E6E05F-2D72-3F8B-5961-9497894B7DCF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7964A67-A88F-E200-1025-1D79625D1054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D94FCA2-8898-4E00-1651-2C3DC1B1DE81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29EEA9C-ABE0-436C-C2F8-1E773CE4A12C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AA94662-88D3-BFFC-1B69-A0E562612B27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A73C2C1-BFE5-056A-E008-ECF760EAC89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E635E3F-AD2C-8045-EBB5-EEA34F44953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C3B9BDA-F8C4-F3E1-7088-C9CCDA633B7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EC456C9-8825-0FD9-5DED-9C4F95E67D8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D2B2A8D-E384-B32A-F492-D93580DEF8D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5FE8F01-A255-EC0E-AA8A-E2AFA3650B5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8F2270-0DFB-2AD5-B765-B573673AFF6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DC5E60F-C747-D9F7-955C-C723666A341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8C2D780-B801-E546-2911-7DD7103E696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FB34BBE-28D5-3029-4894-174AA037460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1D62284-509E-ADB6-1081-550F85970A5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1F02805-6B8F-623D-D3A2-831E7518CAD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20D851-8ED0-EF5E-C847-E2B70561B4B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44F5E97-5559-E634-231F-2B8BDE488E0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DD9D31A-5C6D-B5C9-E421-0370F1C16E2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6A0CEEF-7EC6-E5E0-8FE9-1322F6C48EA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A24A7E5-37BE-FD61-439D-2ACBD004BA2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CBDCACF-F53F-F2BC-3CC0-83B4D6E9EB5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7BBB4A9-AFAC-4487-EFAB-845E4E5448B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D3CE1AF-953B-F217-71DB-B9D85B35A57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59DF21CA-52A2-2121-8DF4-0AA4C6DF79B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895EB78-13BF-A1EF-53A6-B059A8CF5CE5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A782C1C-ED2A-7F19-DA31-26599408989F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56F05D1-26A5-C14A-20CE-00CB07A816D9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0660B38-CE31-49A4-7E61-37ADED9FD4E2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2382B51-317D-8A9D-C87F-C2975DE2DE0B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4325D1F-EC42-8E09-6264-DAA6FE9EEC70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9281E9CD-9888-84A4-8CD5-FC1B2131147D}"/>
              </a:ext>
            </a:extLst>
          </p:cNvPr>
          <p:cNvSpPr txBox="1"/>
          <p:nvPr/>
        </p:nvSpPr>
        <p:spPr>
          <a:xfrm>
            <a:off x="7591366" y="1294017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89E7644-7B6A-01C7-5265-B2C26490B291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35328C5-318B-8EC2-B252-7FC9C4CC2354}"/>
              </a:ext>
            </a:extLst>
          </p:cNvPr>
          <p:cNvSpPr txBox="1"/>
          <p:nvPr/>
        </p:nvSpPr>
        <p:spPr>
          <a:xfrm>
            <a:off x="338617" y="2589585"/>
            <a:ext cx="505021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Now we need to figure out the gradient of this line. </a:t>
            </a:r>
          </a:p>
          <a:p>
            <a:endParaRPr lang="en-GB" sz="2800" dirty="0"/>
          </a:p>
          <a:p>
            <a:r>
              <a:rPr lang="en-GB" sz="2800" dirty="0"/>
              <a:t>What do you think the gradient is?</a:t>
            </a:r>
            <a:endParaRPr lang="en-US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30D4BB-B0F4-6DED-BBDB-A2A4CE09FC51}"/>
              </a:ext>
            </a:extLst>
          </p:cNvPr>
          <p:cNvSpPr/>
          <p:nvPr/>
        </p:nvSpPr>
        <p:spPr>
          <a:xfrm>
            <a:off x="5752031" y="625457"/>
            <a:ext cx="5734651" cy="5725648"/>
          </a:xfrm>
          <a:prstGeom prst="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lus 1">
            <a:extLst>
              <a:ext uri="{FF2B5EF4-FFF2-40B4-BE49-F238E27FC236}">
                <a16:creationId xmlns:a16="http://schemas.microsoft.com/office/drawing/2014/main" id="{0F1B20A3-A3E4-3BBF-41AF-265EC55EB543}"/>
              </a:ext>
            </a:extLst>
          </p:cNvPr>
          <p:cNvSpPr/>
          <p:nvPr/>
        </p:nvSpPr>
        <p:spPr>
          <a:xfrm rot="2681588">
            <a:off x="7590851" y="4919427"/>
            <a:ext cx="475455" cy="475455"/>
          </a:xfrm>
          <a:prstGeom prst="mathPlus">
            <a:avLst>
              <a:gd name="adj1" fmla="val 15321"/>
            </a:avLst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D702453-0E28-E969-DB3A-9E6A871CD8B8}"/>
                  </a:ext>
                </a:extLst>
              </p:cNvPr>
              <p:cNvSpPr txBox="1"/>
              <p:nvPr/>
            </p:nvSpPr>
            <p:spPr>
              <a:xfrm>
                <a:off x="7911322" y="5113643"/>
                <a:ext cx="9396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D702453-0E28-E969-DB3A-9E6A871CD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1322" y="5113643"/>
                <a:ext cx="939680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EFC0E7B-B64A-86E6-ACA7-44C1FAFD6EA5}"/>
                  </a:ext>
                </a:extLst>
              </p:cNvPr>
              <p:cNvSpPr txBox="1"/>
              <p:nvPr/>
            </p:nvSpPr>
            <p:spPr>
              <a:xfrm>
                <a:off x="0" y="506895"/>
                <a:ext cx="6627655" cy="220724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9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EFC0E7B-B64A-86E6-ACA7-44C1FAFD6E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06895"/>
                <a:ext cx="6627655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>
            <a:extLst>
              <a:ext uri="{FF2B5EF4-FFF2-40B4-BE49-F238E27FC236}">
                <a16:creationId xmlns:a16="http://schemas.microsoft.com/office/drawing/2014/main" id="{6C00011A-946F-77A4-C761-12E4188BD412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</p:spTree>
    <p:extLst>
      <p:ext uri="{BB962C8B-B14F-4D97-AF65-F5344CB8AC3E}">
        <p14:creationId xmlns:p14="http://schemas.microsoft.com/office/powerpoint/2010/main" val="17677197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F0F4F-94D5-A301-5312-02D2A45F0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48FC20C-66EC-0520-BF41-F053941155EB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11417AE-36A7-D575-8AE3-B1187F2F067E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1DDCF62-F777-EEF6-8A5F-6C0CD57D0ABE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B3894C6-DD26-A6CF-9AF9-AE374F6F106E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FF736FF-3555-3D12-00BC-A9BE695A67DF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B9230F-8242-0575-D584-60180470D286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EB0D6-49B2-6608-FD76-C1DA9F842663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5761EE3-BBB7-D804-AD0B-B8B1BD6648F8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E97E4AC-CEF8-3904-16BB-505687E47E81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54F3FEE-AAE3-40A5-DDE8-0804823FDB13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41F3568-8E73-8325-48E1-382BBAADBD6C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84AE6C-1B38-3F68-4C0E-47BAFA97134A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811C391-A8CE-63B7-7439-293FEEBDA355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71870DA-5DDB-7C18-C446-07152D1C77D5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0F5E5A3-6566-2912-3850-8E26FCE83C6B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AD33230-3394-B877-8D90-7D19A1B38712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1D34F35-A7DE-BFCE-5D2B-36D6AC967D17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3CAAF9-036B-2719-9757-85B721177A1B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334A118-8651-F689-9B4C-EE0DE1D6D097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179920D-08DC-0F34-4BDE-BF2FF3A7CB07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BE461E3-3A92-DB5A-8368-8786B3DAD059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835C0379-D0C3-4210-4189-31A5EE3C8897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151A8C0-9EA9-EA65-00A8-400F7FA407F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96394EC-77CD-09DF-3468-30138835318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B9F3AD1-732A-C8A6-7DD7-38F9AA4A1E4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E9D09C3-234B-CE26-715D-E4C1D20066D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22107F0-1A57-E4D7-1BF3-FA664B87933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6623F57-4F8C-33F3-69DF-99FA7E1B203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4A814CB-3563-51B4-04A9-1E057F23560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1508321-5CDE-CD5C-6552-9C708BF4BE6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85DDF14-0448-79AA-FF28-11A20D8B078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DBA45E2-4C67-862B-642C-2888A9A7D67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3A58288-84A7-E9CD-070C-4D0EADEDE7D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716FF2E-E660-9311-93E4-B3B55105572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19B48F8-A047-3799-6774-55485E87519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E36BF02-2073-FF5B-F2EC-D9B5A54EA6C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DEE02C1-D1A5-1AD6-303D-9C4D8CDB8F6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2B3B1B8-171D-4C2C-5699-3F80BF2BD65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D9667FF-BB75-0092-970B-C08B3D6C1FA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24B55D8-7F74-B251-1A52-52F8DE7EBC9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9D3A3FE-CABF-FBBC-A89C-E6732127CC4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59A86BD-33AF-8540-D02B-D470EB7E56A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99581EE3-6098-4AB9-D983-44A7D9ED31C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0575D16-63FD-F6A4-A6F3-FC630E86B56D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77A41D78-F4B3-AEE9-EF91-7F9CEDB76C80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321B2BB-7C7D-981E-A019-F6F79ADD418D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ED20807-78C6-96BE-3AA7-CE043E42B8AF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481070E-902F-D0C6-81BB-97DDDB5243A5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D2288A8-AF7D-CE0A-F160-8C8BCA47BE6F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643B87E-3F2B-6876-DC6D-83591ACD238D}"/>
              </a:ext>
            </a:extLst>
          </p:cNvPr>
          <p:cNvSpPr txBox="1"/>
          <p:nvPr/>
        </p:nvSpPr>
        <p:spPr>
          <a:xfrm>
            <a:off x="7591366" y="1294017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7071D95-F10B-F275-17A2-B6E721EB203C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0C358CD-53FF-23B1-E8B4-408C7AA11750}"/>
                  </a:ext>
                </a:extLst>
              </p:cNvPr>
              <p:cNvSpPr txBox="1"/>
              <p:nvPr/>
            </p:nvSpPr>
            <p:spPr>
              <a:xfrm>
                <a:off x="338617" y="2118530"/>
                <a:ext cx="505021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Yes! The gradient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r>
                  <a:rPr lang="en-GB" sz="2400" dirty="0"/>
                  <a:t> Which of the diagrams below are a gradient of </a:t>
                </a:r>
                <a:r>
                  <a:rPr lang="en-GB" sz="24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/>
                  <a:t>?</a:t>
                </a:r>
                <a:endParaRPr lang="en-US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0C358CD-53FF-23B1-E8B4-408C7AA117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17" y="2118530"/>
                <a:ext cx="5050217" cy="1200329"/>
              </a:xfrm>
              <a:prstGeom prst="rect">
                <a:avLst/>
              </a:prstGeom>
              <a:blipFill>
                <a:blip r:embed="rId5"/>
                <a:stretch>
                  <a:fillRect l="-1754" t="-5263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3014EB36-6BD2-3F1F-1938-B2CDD5F2382C}"/>
              </a:ext>
            </a:extLst>
          </p:cNvPr>
          <p:cNvSpPr/>
          <p:nvPr/>
        </p:nvSpPr>
        <p:spPr>
          <a:xfrm>
            <a:off x="5752031" y="625457"/>
            <a:ext cx="5734651" cy="5725648"/>
          </a:xfrm>
          <a:prstGeom prst="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6D3990B9-6F27-2D01-B3FB-431E75D036FD}"/>
              </a:ext>
            </a:extLst>
          </p:cNvPr>
          <p:cNvGrpSpPr/>
          <p:nvPr/>
        </p:nvGrpSpPr>
        <p:grpSpPr>
          <a:xfrm>
            <a:off x="418770" y="3721601"/>
            <a:ext cx="1183501" cy="1175657"/>
            <a:chOff x="418770" y="3721601"/>
            <a:chExt cx="1183501" cy="1175657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F532EFF7-64A4-5347-404D-61CA590E59A4}"/>
                </a:ext>
              </a:extLst>
            </p:cNvPr>
            <p:cNvGrpSpPr/>
            <p:nvPr/>
          </p:nvGrpSpPr>
          <p:grpSpPr>
            <a:xfrm>
              <a:off x="426612" y="3721601"/>
              <a:ext cx="1175659" cy="1175657"/>
              <a:chOff x="1409764" y="4052881"/>
              <a:chExt cx="1175659" cy="1175657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203B55A1-F404-4CC0-9266-6BD3BF6DEF15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A91D1354-B52E-111E-B160-EBAC5D0611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2467489F-ADF8-8C74-3939-0EC3AB9A2F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BC4CB09D-F01E-F745-DA3B-4F2D724EB1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7F179E13-14D4-0944-23A7-F606D12E7B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C28270A6-7547-19C8-C8B9-2EA21B6E28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D9F18663-F109-9CB4-7F8B-2C1F171E7F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2969F29B-D407-D49B-ABD4-9CF0255842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709B3ECB-6CB7-7B5E-9E2A-418DB32B17C4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345C32CC-1C06-D296-2CC6-75EA37C1A4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F2BE5E83-C223-9A13-F501-889D4369E76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B9E55532-D9E6-D3F4-265A-871BE66673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8E9C89E8-ABF1-D1AF-E7FA-5401259B7B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21D3594A-928C-F06B-F9FF-F51134C9F3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697FA483-1955-5753-6138-1E4EF0286E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530C0BDA-4396-3305-F752-E97A766F83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0D354881-9BE9-7546-B337-5596116F9AB1}"/>
                </a:ext>
              </a:extLst>
            </p:cNvPr>
            <p:cNvCxnSpPr/>
            <p:nvPr/>
          </p:nvCxnSpPr>
          <p:spPr>
            <a:xfrm flipV="1">
              <a:off x="418770" y="3742396"/>
              <a:ext cx="1165412" cy="11396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AF84F718-C1E9-C9F2-3680-2B52BDD4BA3C}"/>
              </a:ext>
            </a:extLst>
          </p:cNvPr>
          <p:cNvGrpSpPr/>
          <p:nvPr/>
        </p:nvGrpSpPr>
        <p:grpSpPr>
          <a:xfrm>
            <a:off x="1911762" y="3731955"/>
            <a:ext cx="1208708" cy="1175657"/>
            <a:chOff x="1911762" y="3731955"/>
            <a:chExt cx="1208708" cy="1175657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91CC5762-1DDB-7745-1035-591B270912C8}"/>
                </a:ext>
              </a:extLst>
            </p:cNvPr>
            <p:cNvGrpSpPr/>
            <p:nvPr/>
          </p:nvGrpSpPr>
          <p:grpSpPr>
            <a:xfrm>
              <a:off x="1931672" y="3731955"/>
              <a:ext cx="1175659" cy="1175657"/>
              <a:chOff x="1409764" y="4052881"/>
              <a:chExt cx="1175659" cy="1175657"/>
            </a:xfrm>
          </p:grpSpPr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6E009448-86E7-B204-2708-1ED5D84DEF8F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98" name="Straight Connector 97">
                  <a:extLst>
                    <a:ext uri="{FF2B5EF4-FFF2-40B4-BE49-F238E27FC236}">
                      <a16:creationId xmlns:a16="http://schemas.microsoft.com/office/drawing/2014/main" id="{BC0AC827-BC4E-7339-BF25-DDDD33D107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E216FC21-AF15-5598-4AE6-0718178413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6CC230FC-097C-1C64-797D-53805024A9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FC2EAD38-D5DB-7867-8840-28777FD396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5A0F625F-8FCC-FC6A-E835-44901972CA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96D1F276-2E98-AB17-FB0B-9D6986D214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64F49D59-140A-04FF-9AC0-5451D0A89C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55CFCAD8-18F2-4B07-090A-C08C59F0F9B9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EF1F8E04-CCF5-ABDA-28DE-7EA87998F1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6CF81768-417C-2988-72C0-382586D66B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14B85A49-20D7-5E97-FDA3-9C4952121A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F3818BD4-BB2E-1963-6E0B-33D3B9F80E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E913A516-7A5D-72FC-281C-E1C17916E9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D81218A0-72F1-A92E-ED2B-03B2924B60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76EC461E-A17C-19F2-5C4B-1BCB1B812B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C1B9E6B-7F66-A431-963A-7DEFC36843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11762" y="4130317"/>
              <a:ext cx="1208708" cy="3909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CB8CAE54-49C0-4F24-3C69-C5756320513B}"/>
              </a:ext>
            </a:extLst>
          </p:cNvPr>
          <p:cNvGrpSpPr/>
          <p:nvPr/>
        </p:nvGrpSpPr>
        <p:grpSpPr>
          <a:xfrm>
            <a:off x="3436732" y="3739312"/>
            <a:ext cx="1175659" cy="1175657"/>
            <a:chOff x="3436732" y="3739312"/>
            <a:chExt cx="1175659" cy="1175657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467C40AB-356F-B9C7-917C-B7F21AD7FBF9}"/>
                </a:ext>
              </a:extLst>
            </p:cNvPr>
            <p:cNvGrpSpPr/>
            <p:nvPr/>
          </p:nvGrpSpPr>
          <p:grpSpPr>
            <a:xfrm>
              <a:off x="3436732" y="3739312"/>
              <a:ext cx="1175659" cy="1175657"/>
              <a:chOff x="1409764" y="4052881"/>
              <a:chExt cx="1175659" cy="1175657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E9D14862-F452-615A-6909-9A64E4AF6710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D424B39B-7406-4736-BA12-0E02E1E883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E1EF7FEE-5F2C-B4B0-F82A-EB2F2CCC89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CB6918B4-9574-0A03-5F61-7B67D336CE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3E3343FB-2AE7-B88C-424D-BBD98C1D3E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EC775ABA-FC0D-F839-68F4-5A2E016DAA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FB08F17F-9E2D-F947-5E8B-5EE9988106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>
                  <a:extLst>
                    <a:ext uri="{FF2B5EF4-FFF2-40B4-BE49-F238E27FC236}">
                      <a16:creationId xmlns:a16="http://schemas.microsoft.com/office/drawing/2014/main" id="{F8D3C80A-5F10-ECD2-3413-960E20A688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0C3EA391-0BD9-C2A8-52D4-30BCEDD668A2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8BA30B85-5DE9-2922-EE9D-78F3C3FB5F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5F78D04D-3E7D-4064-C3AA-73B7EFCF4B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2B50A634-74A4-8D77-1A8A-F992BB0F36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D5C3726E-005F-6B35-B978-3DEBCB352A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80CC58DE-38AA-D4F1-B85B-2A1B41CA1C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D702B8B6-2935-5CE8-706D-E575088410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0CF99A41-C632-3E51-B42A-6C060FE70F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AD84D428-0DED-F5D7-D598-54030D590F2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48050" y="3755184"/>
              <a:ext cx="565625" cy="11396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F1C518E1-5BF4-12B2-E2B4-CFB064AAF0E8}"/>
              </a:ext>
            </a:extLst>
          </p:cNvPr>
          <p:cNvGrpSpPr/>
          <p:nvPr/>
        </p:nvGrpSpPr>
        <p:grpSpPr>
          <a:xfrm>
            <a:off x="3436732" y="5125498"/>
            <a:ext cx="1175659" cy="1193274"/>
            <a:chOff x="3436732" y="5125498"/>
            <a:chExt cx="1175659" cy="1193274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E2ED6E37-AFDA-549D-0FF9-C6F8885A3636}"/>
                </a:ext>
              </a:extLst>
            </p:cNvPr>
            <p:cNvGrpSpPr/>
            <p:nvPr/>
          </p:nvGrpSpPr>
          <p:grpSpPr>
            <a:xfrm>
              <a:off x="3436732" y="5133250"/>
              <a:ext cx="1175659" cy="1175657"/>
              <a:chOff x="1409764" y="4052881"/>
              <a:chExt cx="1175659" cy="1175657"/>
            </a:xfrm>
          </p:grpSpPr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E56925E3-8AB7-5CFE-D9E2-4600330F0695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3EC81A74-865D-50AE-1433-3F14F4268D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>
                  <a:extLst>
                    <a:ext uri="{FF2B5EF4-FFF2-40B4-BE49-F238E27FC236}">
                      <a16:creationId xmlns:a16="http://schemas.microsoft.com/office/drawing/2014/main" id="{E5E263C0-5121-5B49-CBA9-A5512290F0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>
                  <a:extLst>
                    <a:ext uri="{FF2B5EF4-FFF2-40B4-BE49-F238E27FC236}">
                      <a16:creationId xmlns:a16="http://schemas.microsoft.com/office/drawing/2014/main" id="{43E54AFD-D04E-B3A7-AFC8-BB2EC82A45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Connector 168">
                  <a:extLst>
                    <a:ext uri="{FF2B5EF4-FFF2-40B4-BE49-F238E27FC236}">
                      <a16:creationId xmlns:a16="http://schemas.microsoft.com/office/drawing/2014/main" id="{56C8C6DD-4456-F1AC-8CBC-3D9CC06638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>
                  <a:extLst>
                    <a:ext uri="{FF2B5EF4-FFF2-40B4-BE49-F238E27FC236}">
                      <a16:creationId xmlns:a16="http://schemas.microsoft.com/office/drawing/2014/main" id="{C5742A50-7B6A-572C-D3A8-6CEE263C38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>
                  <a:extLst>
                    <a:ext uri="{FF2B5EF4-FFF2-40B4-BE49-F238E27FC236}">
                      <a16:creationId xmlns:a16="http://schemas.microsoft.com/office/drawing/2014/main" id="{56BCE4BA-DEEC-5E3E-1A69-4762E9AFBB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>
                  <a:extLst>
                    <a:ext uri="{FF2B5EF4-FFF2-40B4-BE49-F238E27FC236}">
                      <a16:creationId xmlns:a16="http://schemas.microsoft.com/office/drawing/2014/main" id="{FB1403F2-1E52-6AA1-AD56-986B724A5B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E9E6912C-62BC-B8DE-4A24-C10197DD7E8A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FBAD6418-C74E-83F2-E5CE-C613C28BB8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EDBCF090-B43E-E496-6834-8C19065951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62807FE1-C3BD-39F7-9D24-D4054B2D6A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612640BB-48C5-46FD-1F55-4078C4AA10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Straight Connector 162">
                  <a:extLst>
                    <a:ext uri="{FF2B5EF4-FFF2-40B4-BE49-F238E27FC236}">
                      <a16:creationId xmlns:a16="http://schemas.microsoft.com/office/drawing/2014/main" id="{A4B0429F-EFA9-361D-FB05-6F89D3472E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Straight Connector 163">
                  <a:extLst>
                    <a:ext uri="{FF2B5EF4-FFF2-40B4-BE49-F238E27FC236}">
                      <a16:creationId xmlns:a16="http://schemas.microsoft.com/office/drawing/2014/main" id="{8C3BEF8E-48A5-FE62-5C42-D13B209B5F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Connector 164">
                  <a:extLst>
                    <a:ext uri="{FF2B5EF4-FFF2-40B4-BE49-F238E27FC236}">
                      <a16:creationId xmlns:a16="http://schemas.microsoft.com/office/drawing/2014/main" id="{9E286CA1-375D-C843-34F9-3F14C31D30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BCDDD0-A148-D017-EBAB-46614359EDD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37609" y="5125498"/>
              <a:ext cx="362269" cy="119327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8342AB89-85A0-1BB2-01EA-886EC891878F}"/>
              </a:ext>
            </a:extLst>
          </p:cNvPr>
          <p:cNvGrpSpPr/>
          <p:nvPr/>
        </p:nvGrpSpPr>
        <p:grpSpPr>
          <a:xfrm>
            <a:off x="1931672" y="5125498"/>
            <a:ext cx="1175659" cy="1193274"/>
            <a:chOff x="1931672" y="5125498"/>
            <a:chExt cx="1175659" cy="1193274"/>
          </a:xfrm>
        </p:grpSpPr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68FF214D-4935-7613-562C-BFB4BFA32082}"/>
                </a:ext>
              </a:extLst>
            </p:cNvPr>
            <p:cNvGrpSpPr/>
            <p:nvPr/>
          </p:nvGrpSpPr>
          <p:grpSpPr>
            <a:xfrm>
              <a:off x="1931672" y="5125893"/>
              <a:ext cx="1175659" cy="1175657"/>
              <a:chOff x="1409764" y="4052881"/>
              <a:chExt cx="1175659" cy="1175657"/>
            </a:xfrm>
          </p:grpSpPr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0339E8CF-E450-604E-6E6D-04E36B6FDCB6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149" name="Straight Connector 148">
                  <a:hlinkClick r:id="" action="ppaction://hlinkshowjump?jump=nextslide"/>
                  <a:extLst>
                    <a:ext uri="{FF2B5EF4-FFF2-40B4-BE49-F238E27FC236}">
                      <a16:creationId xmlns:a16="http://schemas.microsoft.com/office/drawing/2014/main" id="{A0C9F7F5-D215-E777-196D-C5FB486975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EE1F6AE6-633F-4E62-2AE2-004A837573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>
                  <a:hlinkClick r:id="" action="ppaction://hlinkshowjump?jump=nextslide"/>
                  <a:extLst>
                    <a:ext uri="{FF2B5EF4-FFF2-40B4-BE49-F238E27FC236}">
                      <a16:creationId xmlns:a16="http://schemas.microsoft.com/office/drawing/2014/main" id="{0058D5DA-17BA-FB10-BF0F-379B381A5C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Straight Connector 151">
                  <a:extLst>
                    <a:ext uri="{FF2B5EF4-FFF2-40B4-BE49-F238E27FC236}">
                      <a16:creationId xmlns:a16="http://schemas.microsoft.com/office/drawing/2014/main" id="{8937BF98-324F-D3D5-9F08-D01C787CA4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35B2119C-C668-6371-9EE4-62E0004489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32DD83A6-FE20-0E41-9FAF-3C9B26BBF9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DE0B8C00-F6DE-1808-1DA5-482DE21B8D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34C33700-F187-6B46-BF0B-D484029B5E33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975206CD-5252-42DF-5A33-5645926432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3EA0E047-3DB6-17AF-759C-3768339B24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>
                  <a:extLst>
                    <a:ext uri="{FF2B5EF4-FFF2-40B4-BE49-F238E27FC236}">
                      <a16:creationId xmlns:a16="http://schemas.microsoft.com/office/drawing/2014/main" id="{921CB5B0-FC01-3495-AB99-973A9BA69B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4AAF77F0-AD89-9470-588F-8F628DF2FD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>
                  <a:extLst>
                    <a:ext uri="{FF2B5EF4-FFF2-40B4-BE49-F238E27FC236}">
                      <a16:creationId xmlns:a16="http://schemas.microsoft.com/office/drawing/2014/main" id="{1CE4FC58-E4D6-A2F9-9F3D-D5A75081FD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64E82D76-DC01-7BE2-29A0-E515FD1E04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23B079FD-4E06-FF93-E721-F6C2728DA2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974F634F-26CC-E7A8-7A6C-3CB8A9144C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3111" y="5125498"/>
              <a:ext cx="368813" cy="119327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0213F90C-E8AF-48EB-B829-D2271B58335D}"/>
              </a:ext>
            </a:extLst>
          </p:cNvPr>
          <p:cNvGrpSpPr/>
          <p:nvPr/>
        </p:nvGrpSpPr>
        <p:grpSpPr>
          <a:xfrm>
            <a:off x="426612" y="5115539"/>
            <a:ext cx="1175659" cy="1177657"/>
            <a:chOff x="426612" y="5115539"/>
            <a:chExt cx="1175659" cy="1177657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A47E2D67-0D64-FB29-2180-179AE39F5A0D}"/>
                </a:ext>
              </a:extLst>
            </p:cNvPr>
            <p:cNvGrpSpPr/>
            <p:nvPr/>
          </p:nvGrpSpPr>
          <p:grpSpPr>
            <a:xfrm>
              <a:off x="426612" y="5115539"/>
              <a:ext cx="1175659" cy="1175657"/>
              <a:chOff x="1409764" y="4052881"/>
              <a:chExt cx="1175659" cy="1175657"/>
            </a:xfrm>
          </p:grpSpPr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448905D8-32F3-0F23-62BE-B8C6FBCE2F46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E5E80A74-5663-3345-6BF9-0A99852303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D9667C82-922A-9EED-67AB-2B29F006C8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DC700A13-4430-32A3-A91D-0EF03B87D7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6625C168-63C5-C236-8D30-25209F15B6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4DE72AA8-4D36-4868-2057-CE5335D090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B9A0A888-12C9-6989-50D7-087FA79879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82EF9847-66F9-6FBC-0B17-F58745FC19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6C74AEB0-8C83-29E1-885F-20BFC895FECE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125" name="Straight Connector 124">
                  <a:extLst>
                    <a:ext uri="{FF2B5EF4-FFF2-40B4-BE49-F238E27FC236}">
                      <a16:creationId xmlns:a16="http://schemas.microsoft.com/office/drawing/2014/main" id="{1B5BA71A-2603-DE6B-BE3E-72451E20AB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9C84AC58-472F-FD33-139C-0761C95F09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F9D228AB-94ED-923B-A3E2-ED2670F349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09C8D57A-6C5F-34C8-7C22-61FACA2B45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69901F03-0F4B-0013-07B6-08910E1086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1A8205AE-0171-72C5-1FE2-41D1453DF0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AB58153F-FDFC-6F0B-5B3B-F158A9DE60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5D1D1883-C8B2-915D-72AA-28E43877A2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7069" y="5125498"/>
              <a:ext cx="589700" cy="116769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3" name="Rectangle 20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853CA7B-8756-8A6F-D9EA-DA19FD021AAA}"/>
              </a:ext>
            </a:extLst>
          </p:cNvPr>
          <p:cNvSpPr/>
          <p:nvPr/>
        </p:nvSpPr>
        <p:spPr>
          <a:xfrm>
            <a:off x="220304" y="3645538"/>
            <a:ext cx="1513307" cy="1317229"/>
          </a:xfrm>
          <a:prstGeom prst="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638A1D9-C9CB-F748-F3FD-11FDC0F8932F}"/>
                  </a:ext>
                </a:extLst>
              </p:cNvPr>
              <p:cNvSpPr txBox="1"/>
              <p:nvPr/>
            </p:nvSpPr>
            <p:spPr>
              <a:xfrm>
                <a:off x="-9525" y="-121755"/>
                <a:ext cx="6627655" cy="220724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9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638A1D9-C9CB-F748-F3FD-11FDC0F89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525" y="-121755"/>
                <a:ext cx="6627655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3E245A5B-2FE5-6F72-CB25-77F1F8AED82B}"/>
              </a:ext>
            </a:extLst>
          </p:cNvPr>
          <p:cNvSpPr/>
          <p:nvPr/>
        </p:nvSpPr>
        <p:spPr>
          <a:xfrm>
            <a:off x="4155769" y="248797"/>
            <a:ext cx="2280492" cy="1550208"/>
          </a:xfrm>
          <a:prstGeom prst="round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Plus 59">
            <a:extLst>
              <a:ext uri="{FF2B5EF4-FFF2-40B4-BE49-F238E27FC236}">
                <a16:creationId xmlns:a16="http://schemas.microsoft.com/office/drawing/2014/main" id="{744DA6F5-4DB9-BA79-2EB6-4508A77F0865}"/>
              </a:ext>
            </a:extLst>
          </p:cNvPr>
          <p:cNvSpPr/>
          <p:nvPr/>
        </p:nvSpPr>
        <p:spPr>
          <a:xfrm rot="2681588">
            <a:off x="7590851" y="4919427"/>
            <a:ext cx="475455" cy="475455"/>
          </a:xfrm>
          <a:prstGeom prst="mathPlus">
            <a:avLst>
              <a:gd name="adj1" fmla="val 15321"/>
            </a:avLst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988F1DF-BFC9-3DF7-B231-FFD7B2DB29A2}"/>
                  </a:ext>
                </a:extLst>
              </p:cNvPr>
              <p:cNvSpPr txBox="1"/>
              <p:nvPr/>
            </p:nvSpPr>
            <p:spPr>
              <a:xfrm>
                <a:off x="7911322" y="5113643"/>
                <a:ext cx="9396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988F1DF-BFC9-3DF7-B231-FFD7B2DB2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1322" y="5113643"/>
                <a:ext cx="939680" cy="369332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L-shape 62">
            <a:extLst>
              <a:ext uri="{FF2B5EF4-FFF2-40B4-BE49-F238E27FC236}">
                <a16:creationId xmlns:a16="http://schemas.microsoft.com/office/drawing/2014/main" id="{BC5E188D-E426-CE14-EABF-1FEDD731F645}"/>
              </a:ext>
            </a:extLst>
          </p:cNvPr>
          <p:cNvSpPr/>
          <p:nvPr/>
        </p:nvSpPr>
        <p:spPr>
          <a:xfrm flipH="1">
            <a:off x="325907" y="3597913"/>
            <a:ext cx="4443787" cy="2837899"/>
          </a:xfrm>
          <a:prstGeom prst="corner">
            <a:avLst>
              <a:gd name="adj1" fmla="val 50000"/>
              <a:gd name="adj2" fmla="val 105586"/>
            </a:avLst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-shape 4">
            <a:extLst>
              <a:ext uri="{FF2B5EF4-FFF2-40B4-BE49-F238E27FC236}">
                <a16:creationId xmlns:a16="http://schemas.microsoft.com/office/drawing/2014/main" id="{FC09F30A-27C3-F06E-0B5E-D356554A0E28}"/>
              </a:ext>
            </a:extLst>
          </p:cNvPr>
          <p:cNvSpPr/>
          <p:nvPr/>
        </p:nvSpPr>
        <p:spPr>
          <a:xfrm flipH="1">
            <a:off x="338617" y="3483062"/>
            <a:ext cx="4431077" cy="3126141"/>
          </a:xfrm>
          <a:prstGeom prst="corner">
            <a:avLst>
              <a:gd name="adj1" fmla="val 50000"/>
              <a:gd name="adj2" fmla="val 93564"/>
            </a:avLst>
          </a:prstGeom>
          <a:solidFill>
            <a:srgbClr val="FFFFFF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492C4F4-1A20-2471-7EF1-C261C4471C7A}"/>
                  </a:ext>
                </a:extLst>
              </p:cNvPr>
              <p:cNvSpPr txBox="1"/>
              <p:nvPr/>
            </p:nvSpPr>
            <p:spPr>
              <a:xfrm>
                <a:off x="2257146" y="-34210"/>
                <a:ext cx="1570350" cy="2025075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9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492C4F4-1A20-2471-7EF1-C261C4471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146" y="-34210"/>
                <a:ext cx="1570350" cy="2025075"/>
              </a:xfrm>
              <a:prstGeom prst="roundRect">
                <a:avLst>
                  <a:gd name="adj" fmla="val 50000"/>
                </a:avLst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Oval 58">
            <a:extLst>
              <a:ext uri="{FF2B5EF4-FFF2-40B4-BE49-F238E27FC236}">
                <a16:creationId xmlns:a16="http://schemas.microsoft.com/office/drawing/2014/main" id="{C9D17B87-0BB7-1690-D789-B836FBCC9C15}"/>
              </a:ext>
            </a:extLst>
          </p:cNvPr>
          <p:cNvSpPr/>
          <p:nvPr/>
        </p:nvSpPr>
        <p:spPr>
          <a:xfrm>
            <a:off x="223451" y="3694538"/>
            <a:ext cx="458487" cy="45808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24C45BF-A056-DBA5-47E6-E2E0B1D52441}"/>
              </a:ext>
            </a:extLst>
          </p:cNvPr>
          <p:cNvSpPr/>
          <p:nvPr/>
        </p:nvSpPr>
        <p:spPr>
          <a:xfrm>
            <a:off x="1782303" y="3724556"/>
            <a:ext cx="458487" cy="45808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05C5B6FF-7C4E-6B7C-0DB4-348B04A2C55D}"/>
              </a:ext>
            </a:extLst>
          </p:cNvPr>
          <p:cNvSpPr/>
          <p:nvPr/>
        </p:nvSpPr>
        <p:spPr>
          <a:xfrm>
            <a:off x="3757661" y="3624012"/>
            <a:ext cx="458487" cy="45808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879BFD6-4EEA-D055-7E72-184B3B6D4DA6}"/>
              </a:ext>
            </a:extLst>
          </p:cNvPr>
          <p:cNvSpPr/>
          <p:nvPr/>
        </p:nvSpPr>
        <p:spPr>
          <a:xfrm>
            <a:off x="247249" y="5125754"/>
            <a:ext cx="458487" cy="45808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38C957F-7C3E-5A28-EE4E-F966F9B2E59B}"/>
              </a:ext>
            </a:extLst>
          </p:cNvPr>
          <p:cNvSpPr/>
          <p:nvPr/>
        </p:nvSpPr>
        <p:spPr>
          <a:xfrm>
            <a:off x="1777147" y="5101250"/>
            <a:ext cx="458487" cy="45808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3A504DB5-DFA8-3277-2732-270B56E7EBD5}"/>
              </a:ext>
            </a:extLst>
          </p:cNvPr>
          <p:cNvSpPr/>
          <p:nvPr/>
        </p:nvSpPr>
        <p:spPr>
          <a:xfrm>
            <a:off x="3299827" y="5125498"/>
            <a:ext cx="458487" cy="45808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9515818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390ED-BFC9-33C3-0551-CB7347303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0CCF190-EC65-5DCD-C83B-779657ECF823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50CAE31-7CDB-A0BA-E1DD-D985CCBF229D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A29074C-43EF-1071-5004-3C068275CF1F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42D9AD9-0AAE-93D6-FC3C-6AE86CA1FC65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6531634-56A3-B653-E4B7-1F9331E79FC6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582208E-98CF-8EF3-DC73-063DC308095C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3ED34F-97FA-B71A-6173-3C6DA8D6E67D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B8F8B15-CC4C-569B-600B-755B558E7D74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C9E3B02-B5E2-2179-4805-17F245404BA3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F7E223B-D9AD-D89D-735D-4E61ED63E728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887B62A-983D-FEDC-9EDD-0F13162DB805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BD735F0-2B81-2BAA-0E19-74C5D3A846EE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F4D1C12-CAE9-D8D7-395D-28AF7FADDE82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5E8A5BF-C574-3A3D-1724-674FFC3FE4B3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9869FC8-50F6-2768-E7E6-20EA7D4AEC73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A0A56C9-69E7-C2C7-5DFC-0701427D4508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16BC16D-32E9-E58A-10AD-1064FE99015B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4CC4187-42E0-7D39-489C-C25E1602002C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9FFF38F-B005-E69A-9FCF-9513339439D8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8EDBE0D-42F6-7CBC-9409-4C7077D85C3A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E248269-DA36-6CDF-E435-6CF655949D66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BB8BBFE6-BA6F-B1BD-DDA0-0A60F64A8BC9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814E0A3-BCCE-FC00-050C-72E894A49F2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4265D38-36D7-96C0-2AC8-823F8B961B4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4C5376D-1A5D-2EEE-6B2F-F9C8422BB9F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C07A2B0-2528-0273-16F5-58B899346AB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A10C50F-EE43-5D62-C2FE-D76E1DE47CA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B2DC795-D61E-0A6C-0194-35394F1002B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62AB883-4598-9FF4-1BAC-25B868F290D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CBC3A1-23F1-CCD0-E17F-0D21A67074F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FB473FC-CA30-6FA1-E78C-90C6AFE45FD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394C0FC-BAC4-F06C-648F-2530B51321C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52379AD-DE6E-E779-E81B-24A95AF050D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730BC09-DB8C-F870-5C05-27BA81FB1A7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185805B-6E54-D319-FCB2-51526913CEC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4DEB8CA-2869-CF64-537E-972471419BF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BDED200-88FC-9F7A-77BF-691D2C8FBB2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F17FF0F-EF73-B54E-D8A6-D6A95931F5C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4D68D65-A9BD-2E07-3D94-4B16B98A11A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B0F9A9A-A60F-FB46-4177-DB380992E2C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BC3822D6-8A40-2A6F-D6A8-CEDD5EBD8BA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979CF04-1641-4DC4-4AB6-7BD95385439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984F89BD-F77C-9BF0-F31F-A1289B8B980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259E553-D937-B0C6-B673-7C9E0DE8B82B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208D5929-A733-1849-52F6-1F443CAEF22B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409086B-64FF-7DEB-CAF2-E163046EEC07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AB5DD2D-02F3-9C72-B471-792D3B0406B2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8CF1028-CC14-A548-F416-7443D4F4EB01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1FBB97F-859A-9E0B-7227-E499C20CB582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8247AA5E-8520-4785-F4B8-1B2CEBFB560E}"/>
              </a:ext>
            </a:extLst>
          </p:cNvPr>
          <p:cNvSpPr txBox="1"/>
          <p:nvPr/>
        </p:nvSpPr>
        <p:spPr>
          <a:xfrm>
            <a:off x="7591366" y="1308530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D7F8585-65F2-6486-AFAD-C729E0092456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ACE5A5B-DE2F-5474-2C1B-0AB473DCD72B}"/>
                  </a:ext>
                </a:extLst>
              </p:cNvPr>
              <p:cNvSpPr txBox="1"/>
              <p:nvPr/>
            </p:nvSpPr>
            <p:spPr>
              <a:xfrm>
                <a:off x="338617" y="2589585"/>
                <a:ext cx="505021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What is the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800" dirty="0"/>
                  <a:t>intercept of this equation?</a:t>
                </a: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ACE5A5B-DE2F-5474-2C1B-0AB473DCD7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17" y="2589585"/>
                <a:ext cx="5050217" cy="954107"/>
              </a:xfrm>
              <a:prstGeom prst="rect">
                <a:avLst/>
              </a:prstGeom>
              <a:blipFill>
                <a:blip r:embed="rId5"/>
                <a:stretch>
                  <a:fillRect l="-2506" t="-8000" r="-1253" b="-1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13B7679-7087-3085-FA5E-02FCB8B4131C}"/>
                  </a:ext>
                </a:extLst>
              </p:cNvPr>
              <p:cNvSpPr txBox="1"/>
              <p:nvPr/>
            </p:nvSpPr>
            <p:spPr>
              <a:xfrm>
                <a:off x="107740" y="97582"/>
                <a:ext cx="6727893" cy="220724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13B7679-7087-3085-FA5E-02FCB8B41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40" y="97582"/>
                <a:ext cx="6727893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extBox 60">
            <a:extLst>
              <a:ext uri="{FF2B5EF4-FFF2-40B4-BE49-F238E27FC236}">
                <a16:creationId xmlns:a16="http://schemas.microsoft.com/office/drawing/2014/main" id="{0C415EB1-F78C-BE82-FE03-E82BDED06E01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5190E0B-73E7-8D35-9569-F7FC0586BDCA}"/>
                  </a:ext>
                </a:extLst>
              </p:cNvPr>
              <p:cNvSpPr txBox="1"/>
              <p:nvPr/>
            </p:nvSpPr>
            <p:spPr>
              <a:xfrm>
                <a:off x="3171916" y="194018"/>
                <a:ext cx="1570350" cy="2025075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9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5190E0B-73E7-8D35-9569-F7FC0586BD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1916" y="194018"/>
                <a:ext cx="1570350" cy="2025075"/>
              </a:xfrm>
              <a:prstGeom prst="roundRect">
                <a:avLst>
                  <a:gd name="adj" fmla="val 50000"/>
                </a:avLst>
              </a:prstGeom>
              <a:blipFill>
                <a:blip r:embed="rId14"/>
                <a:stretch>
                  <a:fillRect r="-4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25277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114D3-218C-3585-E0DC-BE281F92D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4287FA4-4715-50A2-B98D-387C0048CED0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0A1D38E-16D3-2337-EEA9-16880CAA129D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F513015-08A4-2D22-FFEC-FD5C06AD3D67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41DAEFD-91AB-FFA7-2C05-8D30ACE82BF6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058146E-7D0E-BAF3-D197-B52189AE8457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CAFF71F-BA7C-3429-5CF9-821DD2C33A0F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759C7D9-50D6-EE51-610A-5B18A9E6280B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9E44A8-EB57-48F9-8053-6F6E6E9CAC36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2625A9E-A1A2-B73A-3BD4-EBFD23E0A299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F773911-2032-20EE-6BB3-AAB04B07BB1D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CF21FBA-6519-05AD-6B7A-1DBE520FF79F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550AAB2-9FD0-6B6F-DD62-87E464DE3E87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972F6AA-4EDB-50E8-D185-EB1E07058F26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24BB2BB-B477-8EBA-0C3F-81952131A868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8B00E2-6341-A154-25A5-4C2335EB30E9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8F42B2A-9C62-0423-D450-3BDBB5F8CF63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BEE342D-C424-78B6-E11D-18C16F941626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F18FE98-947D-D6B4-821E-091DC4A0BB11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6CAB14C-3FD0-C761-9050-326A44AD781D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C0C5D4F-14FF-8763-6AB2-FA47790D7E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2FF0724-D236-1EAF-E0A0-3CDFAAFB0733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9226F86-3927-A250-38A4-891FCCBD2AE3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C14DC08-C10A-0E11-B06B-C4E3AF79965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76EB4E6-E083-D409-DB88-A3B4B050DD8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A41265B-D819-2662-ED11-117BCFEF824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68B4774-4292-8F74-A83E-8E76E3E4B01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03E7EAA-C2EC-4D1A-1027-C95ABF44191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DB5EDA4-BD5A-0C1D-C2F8-2D13A9AEECC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8368194-AD70-91F4-5D00-C73D59E36F5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A808F9B-2882-6769-069B-369A7139C78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B89BE6E-37BD-B12A-587C-27AFC9E9F13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16A932B-91B5-99D7-5B10-2BCC3A14EC1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351C408-7DB4-DB62-60EA-E7400C600A2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D3E978B-A635-0B3B-9D87-45C56298828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D796EEA-EF16-E080-CC2E-012A6741D4C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E96D231-B72E-A21E-8115-5800A3E70EB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2A13033-69AF-6490-6DF8-DF0060599EB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236C28B-8DFC-AD81-F35B-AB1A7D5708B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B40EDB3-967C-77A3-7772-5D9153C9B3F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3F9CECE-7E84-1352-AA09-CD225CB7A50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46FC62C-C6D2-88D5-FF6E-B0EA6A1700C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CDC912E-BF6C-C7D2-3146-22481CF3BF6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424973DA-A9F1-51FD-6D3F-0FE935388BC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50BB4E9-DED3-4E12-7FEF-FBB0E0243141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7A4D27FC-E472-DBCF-0CB8-C9C7483283D4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3738EAF-6FFB-2EBF-C00E-98BE06582C96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3010154-A0FD-CA27-D6D4-F8633AD8C893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A57F820-CFE1-A380-F8C5-C7BA97B700AC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D1485F82-ED61-3C2A-40C5-5218B6F0CF20}"/>
              </a:ext>
            </a:extLst>
          </p:cNvPr>
          <p:cNvSpPr txBox="1"/>
          <p:nvPr/>
        </p:nvSpPr>
        <p:spPr>
          <a:xfrm>
            <a:off x="7591366" y="1294016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0DB68FB-6360-3390-3CE7-B45CA9BD1BBE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E6FB792-9AD8-325B-32F4-6F7BFF4DF776}"/>
                  </a:ext>
                </a:extLst>
              </p:cNvPr>
              <p:cNvSpPr txBox="1"/>
              <p:nvPr/>
            </p:nvSpPr>
            <p:spPr>
              <a:xfrm>
                <a:off x="338617" y="2589585"/>
                <a:ext cx="5541321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Yes!</a:t>
                </a:r>
              </a:p>
              <a:p>
                <a:r>
                  <a:rPr lang="en-GB" sz="2800" dirty="0"/>
                  <a:t>The line will pass through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en-GB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GB" sz="2800" b="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E6FB792-9AD8-325B-32F4-6F7BFF4DF7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17" y="2589585"/>
                <a:ext cx="5541321" cy="1384995"/>
              </a:xfrm>
              <a:prstGeom prst="rect">
                <a:avLst/>
              </a:prstGeom>
              <a:blipFill>
                <a:blip r:embed="rId3"/>
                <a:stretch>
                  <a:fillRect l="-2283" t="-5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1A445922-F197-4E2B-593C-691C6D9C520B}"/>
              </a:ext>
            </a:extLst>
          </p:cNvPr>
          <p:cNvSpPr/>
          <p:nvPr/>
        </p:nvSpPr>
        <p:spPr>
          <a:xfrm>
            <a:off x="5752031" y="625457"/>
            <a:ext cx="5734651" cy="5725648"/>
          </a:xfrm>
          <a:prstGeom prst="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0470C6-23CB-6E70-3D68-1DCD39FCEEED}"/>
                  </a:ext>
                </a:extLst>
              </p:cNvPr>
              <p:cNvSpPr txBox="1"/>
              <p:nvPr/>
            </p:nvSpPr>
            <p:spPr>
              <a:xfrm>
                <a:off x="107740" y="307132"/>
                <a:ext cx="6727893" cy="220724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0470C6-23CB-6E70-3D68-1DCD39FCE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40" y="307132"/>
                <a:ext cx="6727893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>
            <a:extLst>
              <a:ext uri="{FF2B5EF4-FFF2-40B4-BE49-F238E27FC236}">
                <a16:creationId xmlns:a16="http://schemas.microsoft.com/office/drawing/2014/main" id="{B0A71652-F456-36E2-D8A4-8784CC8BCB4D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A199705-B874-6B7F-353D-1CEDA6323B33}"/>
                  </a:ext>
                </a:extLst>
              </p:cNvPr>
              <p:cNvSpPr txBox="1"/>
              <p:nvPr/>
            </p:nvSpPr>
            <p:spPr>
              <a:xfrm>
                <a:off x="3171916" y="408026"/>
                <a:ext cx="1570350" cy="2025075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9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A199705-B874-6B7F-353D-1CEDA6323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1916" y="408026"/>
                <a:ext cx="1570350" cy="2025075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 r="-4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>
            <a:extLst>
              <a:ext uri="{FF2B5EF4-FFF2-40B4-BE49-F238E27FC236}">
                <a16:creationId xmlns:a16="http://schemas.microsoft.com/office/drawing/2014/main" id="{59040CE4-C3BD-ACFB-B92E-76580FECB41D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6661809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35E0C-F6F1-F158-E497-969333611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4D0436B-4BBB-C475-8BE3-DC32A7A5A9FD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AEA7A6A-209E-908E-56E0-E38FB00EDC45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A0881FC-4209-DACF-AB7A-FB748E9F0AD8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80244D1-E5B1-7AA5-13B7-E7BF64B99DBF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A957BA-798B-D2E0-D97E-AE4980F82077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3A9EC49-B9DB-D95A-BDCB-68FFF10359BF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E775CD5-FF41-E777-EF3C-C76753BBB87D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DFA6637-98E9-72A4-ED2F-8D7CBFAC85F4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C3DFEC6-2DEE-504E-7592-66C4BF3DF44A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15A27AE-AE90-EE25-6EF7-67647AF399C2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5E460E2-3BD8-2D4B-621D-D564759EF6BA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00905E1-C4D5-1167-A16F-4A2C517D81C0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58FE473-5364-9260-A459-E1AB587E7367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2F8FCC2-83F2-1A62-09E9-87159CD9E48A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F78F2B3-71A4-3B41-D9A9-3B4210A2F6FC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B43A3E2-4779-0842-DF4C-09F2432212C6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4508626-DDBA-E4ED-F9FE-D217F4874A9C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30E758-487D-6A80-50CB-0577681F5B70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740F74E-E240-E303-FEF3-C24BCB85452C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491AEC4-C85E-A140-55FA-C0FF0F147869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D01F890-6072-CB3F-1F39-45A512449E5B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2B731BC-0060-3F3E-4D5E-98ABF2D03B52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E57A85-14EF-318E-FFF3-B717A57A8A8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40F4509-43E7-B5A0-7B20-74DA7B3BAA2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BBD3C34-B41F-BFDA-CEA7-7252A58DB92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90C532D-84FF-EA58-6182-11C4C286D9E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E1A8718-2DC8-CD36-AD2B-E2917854D3F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BFEEC03-B130-8AAF-D92B-7309486EBD1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F3B732-04E3-2043-D01D-97033A8FDA5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619A791-C2E9-3772-93ED-8BB48A790F9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EE9A781-A4C4-2A28-6D1E-6D28F51453D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43D2581-7403-C76D-F318-5D3DF2DA518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3888800-BC57-ABB2-7EB3-6F0442BC4D5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6B33B3C-87C1-E3C1-6A40-62A0545C9F3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A3A7EA4-BD2C-DBF5-F103-9369BD23568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78EFA84-D3C6-3348-AF74-65AB1ADC38C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F199D02-9B09-09EB-7D18-81C6A4143E5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43639F9-CF63-345A-D848-A3F78162ACF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1124299-EFEA-720A-297E-2A37190B086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5BCACD8-5B39-C7FC-3B33-79F1B3CC0ED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D5F94CC-2AD0-20C8-C8DD-18BD5871789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6C82CB0-9C74-4467-27D6-BB0971E30E3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E1851345-8A1E-D542-4788-D845A0B71C8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18B17A5-50AD-F077-8C20-F299FE7FA3DA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65724C74-D64E-EE3E-F29B-1D159221C2D0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CF603AE-C670-B0DC-0511-01A1EA24BAD3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47F630C-9DB6-DA57-94C5-D56AF6543172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6FF8A65-DB9F-EC66-8EF0-B3684FB2867B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BFCBF2B-E7F2-881F-7181-72DB3FC6B5CE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911E47A9-FEF6-B417-90B8-83E50C6BEEF3}"/>
              </a:ext>
            </a:extLst>
          </p:cNvPr>
          <p:cNvSpPr txBox="1"/>
          <p:nvPr/>
        </p:nvSpPr>
        <p:spPr>
          <a:xfrm>
            <a:off x="7591366" y="1294017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465F226-2451-CB32-62DE-7B64C926C2CC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3093B1A-39A0-ECF7-7786-59B98C39B0AB}"/>
              </a:ext>
            </a:extLst>
          </p:cNvPr>
          <p:cNvSpPr txBox="1"/>
          <p:nvPr/>
        </p:nvSpPr>
        <p:spPr>
          <a:xfrm>
            <a:off x="338617" y="2589585"/>
            <a:ext cx="505021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Now we need to figure out the gradient of this line. </a:t>
            </a:r>
          </a:p>
          <a:p>
            <a:endParaRPr lang="en-GB" sz="2800" dirty="0"/>
          </a:p>
          <a:p>
            <a:r>
              <a:rPr lang="en-GB" sz="2800" dirty="0"/>
              <a:t>What do you think the gradient is?</a:t>
            </a:r>
            <a:endParaRPr lang="en-US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7A0A63-FB5B-4AA2-0BE7-07C67821687B}"/>
              </a:ext>
            </a:extLst>
          </p:cNvPr>
          <p:cNvSpPr/>
          <p:nvPr/>
        </p:nvSpPr>
        <p:spPr>
          <a:xfrm>
            <a:off x="5752031" y="625457"/>
            <a:ext cx="5734651" cy="5725648"/>
          </a:xfrm>
          <a:prstGeom prst="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8E10388-B7B8-E9CF-2F1B-F9C3DA2D59E9}"/>
                  </a:ext>
                </a:extLst>
              </p:cNvPr>
              <p:cNvSpPr txBox="1"/>
              <p:nvPr/>
            </p:nvSpPr>
            <p:spPr>
              <a:xfrm>
                <a:off x="107740" y="307132"/>
                <a:ext cx="6727893" cy="220724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8E10388-B7B8-E9CF-2F1B-F9C3DA2D5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40" y="307132"/>
                <a:ext cx="6727893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Plus 67">
            <a:extLst>
              <a:ext uri="{FF2B5EF4-FFF2-40B4-BE49-F238E27FC236}">
                <a16:creationId xmlns:a16="http://schemas.microsoft.com/office/drawing/2014/main" id="{F1B937E0-46DA-6F25-8B02-E5BC53E8C07D}"/>
              </a:ext>
            </a:extLst>
          </p:cNvPr>
          <p:cNvSpPr/>
          <p:nvPr/>
        </p:nvSpPr>
        <p:spPr>
          <a:xfrm rot="2681588">
            <a:off x="7589616" y="4096288"/>
            <a:ext cx="475455" cy="475455"/>
          </a:xfrm>
          <a:prstGeom prst="mathPlus">
            <a:avLst>
              <a:gd name="adj1" fmla="val 15321"/>
            </a:avLst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D4A99CE3-24D0-E8A3-EF1A-265740EBF219}"/>
                  </a:ext>
                </a:extLst>
              </p:cNvPr>
              <p:cNvSpPr txBox="1"/>
              <p:nvPr/>
            </p:nvSpPr>
            <p:spPr>
              <a:xfrm>
                <a:off x="7911322" y="4284968"/>
                <a:ext cx="7280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D4A99CE3-24D0-E8A3-EF1A-265740EBF2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1322" y="4284968"/>
                <a:ext cx="728083" cy="369332"/>
              </a:xfrm>
              <a:prstGeom prst="rect">
                <a:avLst/>
              </a:prstGeom>
              <a:blipFill>
                <a:blip r:embed="rId1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70">
            <a:extLst>
              <a:ext uri="{FF2B5EF4-FFF2-40B4-BE49-F238E27FC236}">
                <a16:creationId xmlns:a16="http://schemas.microsoft.com/office/drawing/2014/main" id="{8FF0D7E6-91C4-E437-75D0-FFE0CEA3882F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7CDFE68-4303-40A0-B3BA-88B4ABD20208}"/>
                  </a:ext>
                </a:extLst>
              </p:cNvPr>
              <p:cNvSpPr txBox="1"/>
              <p:nvPr/>
            </p:nvSpPr>
            <p:spPr>
              <a:xfrm>
                <a:off x="3171916" y="408026"/>
                <a:ext cx="1570350" cy="2025075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9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7CDFE68-4303-40A0-B3BA-88B4ABD202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1916" y="408026"/>
                <a:ext cx="1570350" cy="2025075"/>
              </a:xfrm>
              <a:prstGeom prst="roundRect">
                <a:avLst>
                  <a:gd name="adj" fmla="val 50000"/>
                </a:avLst>
              </a:prstGeom>
              <a:blipFill>
                <a:blip r:embed="rId12"/>
                <a:stretch>
                  <a:fillRect r="-4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59442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80629-061F-488E-A25C-A1FAADA84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7638AEA-F433-D5E8-0967-9F63B6387088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3DBF2F3-EDAC-235F-0F07-14A5645CAC4C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D7866CA-6F56-F379-AB94-4F33A74C547C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6CB1E5C-C6B7-5B6D-A2E7-3956F85B089D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E4ED4CA-2CFF-1E20-4516-560DBC94A2DC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D30BA6C-03B3-AF7E-7771-239DD2B48E32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66B6BB4-7D1E-2DAA-A9C9-215B9D16BD54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A9D1846-B08D-847E-D4FC-E0DF64B5EA5E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56E7C9F-1B5A-6D95-CDCA-AD19F2B5EAFC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F53BC8-9AF2-7E82-57D5-FAAC32D45AA4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207818F-D669-2E64-F589-B395FFAE06E9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D9C0E59-CD5B-E9D0-A355-395243D33264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996D396-BE81-AAA5-1311-73322738420C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DE84DB1-7E5E-7592-AB95-9B4FBDB7FC56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E98A0F6-6C93-858B-4333-79676BF71C17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860CB51-2671-C223-FD0D-92D4D25729D2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46953CF-D915-776D-D32E-1D7D7100877E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F0D3C48-2021-FA08-2057-109EC54C9E41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ED968ED-04B6-6954-ECF2-0C13DFCC6F31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311FD76-0CDB-A302-5C81-403916CEE314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688170C-1264-29F3-1E6A-0ADE38A75100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DD5AD3D-06E2-FB48-17FB-2CCD7C918098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2142EE3-CB64-08BE-AE7E-350CF65C4EB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EB4FD4D-315F-072D-991D-671432B23DB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596BD98-261A-F7A5-C691-AF83699AD8E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CECB58-7E73-5F9D-E8F5-5FD1416820B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E64EA5E-F6FD-B3D4-714B-0D0305AD7CE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F863E4C-363C-B84D-67E5-22180C67582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56F455A-9BD2-D93F-FBEB-E4701EB52FA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08F789C-121A-3F60-E726-9114D94204C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D1E634D-49D5-2652-2D8C-401BAC46497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ACB5642-AAA7-43E8-8023-B8FE2C82FD3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6EA3854-BC88-8720-FAA0-00DC7ED72E8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3840405-52CF-CAB2-54F4-4954A3D7B55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1EB86A0-3917-CE0F-ABF6-A0F6399B5C9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77218C4-EE81-0F9D-5EA0-2E9BFF08C14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87D298A-842A-84E2-7C53-3736AF634B2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01128AD-5164-2882-14AF-277040BCA0F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E02A5C0-76FB-FEE2-3F1E-272D89DA5B0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CB319FE-3416-FCE2-18F3-E82CAEE0031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52C65F8-D4FC-E3BF-CE21-916C2548A3A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BF3A336-58B2-B6FD-6AE7-02D75F67B01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898B97A-B0B2-81CD-F04C-2FF0D1C0E82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68F759E-F027-D314-42A6-EBA01EAC0F2B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F7439AB3-00BA-DC05-6DEF-091130E4415A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326CD5E-58F5-70FC-1A1E-D330F3A20E72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CC8E540-C556-7A02-D46A-D19332340536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873D755-06F3-571A-3C84-8E11D86395F2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8A299D5-8AE8-338B-9E72-64BD68C44F68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5A0645F-B824-D3DB-FDB2-B1B2EDB42A84}"/>
                  </a:ext>
                </a:extLst>
              </p:cNvPr>
              <p:cNvSpPr txBox="1"/>
              <p:nvPr/>
            </p:nvSpPr>
            <p:spPr>
              <a:xfrm>
                <a:off x="107740" y="278557"/>
                <a:ext cx="6727893" cy="220724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5A0645F-B824-D3DB-FDB2-B1B2EDB42A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40" y="278557"/>
                <a:ext cx="6727893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AAC62BE7-F760-021D-DCB7-1DC77C474E88}"/>
              </a:ext>
            </a:extLst>
          </p:cNvPr>
          <p:cNvSpPr txBox="1"/>
          <p:nvPr/>
        </p:nvSpPr>
        <p:spPr>
          <a:xfrm>
            <a:off x="7591366" y="1308531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3467E6B-C50A-BF0F-DF00-BCDAD6BE88D8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D16DAFA-A9AE-6818-A420-BBE635D7DA10}"/>
                  </a:ext>
                </a:extLst>
              </p:cNvPr>
              <p:cNvSpPr txBox="1"/>
              <p:nvPr/>
            </p:nvSpPr>
            <p:spPr>
              <a:xfrm>
                <a:off x="338617" y="2118530"/>
                <a:ext cx="505021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Yes! The gradient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r>
                  <a:rPr lang="en-GB" sz="2400" dirty="0"/>
                  <a:t> Which of the diagrams below are a gradient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400" dirty="0"/>
                  <a:t>?</a:t>
                </a:r>
                <a:endParaRPr lang="en-US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D16DAFA-A9AE-6818-A420-BBE635D7D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17" y="2118530"/>
                <a:ext cx="5050217" cy="1200329"/>
              </a:xfrm>
              <a:prstGeom prst="rect">
                <a:avLst/>
              </a:prstGeom>
              <a:blipFill>
                <a:blip r:embed="rId6"/>
                <a:stretch>
                  <a:fillRect l="-1754" t="-5263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62C227CC-E86B-12DA-4B48-8BFB3DAC4DD1}"/>
              </a:ext>
            </a:extLst>
          </p:cNvPr>
          <p:cNvSpPr/>
          <p:nvPr/>
        </p:nvSpPr>
        <p:spPr>
          <a:xfrm>
            <a:off x="5752031" y="625457"/>
            <a:ext cx="5734651" cy="5725648"/>
          </a:xfrm>
          <a:prstGeom prst="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D65F6E1C-E17A-8A47-D576-1A43F7C7FB5F}"/>
              </a:ext>
            </a:extLst>
          </p:cNvPr>
          <p:cNvGrpSpPr/>
          <p:nvPr/>
        </p:nvGrpSpPr>
        <p:grpSpPr>
          <a:xfrm>
            <a:off x="418770" y="3721601"/>
            <a:ext cx="1183501" cy="1175657"/>
            <a:chOff x="418770" y="3721601"/>
            <a:chExt cx="1183501" cy="1175657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544D1FA5-A86C-5FB9-C421-86CD47C6BD2E}"/>
                </a:ext>
              </a:extLst>
            </p:cNvPr>
            <p:cNvGrpSpPr/>
            <p:nvPr/>
          </p:nvGrpSpPr>
          <p:grpSpPr>
            <a:xfrm>
              <a:off x="426612" y="3721601"/>
              <a:ext cx="1175659" cy="1175657"/>
              <a:chOff x="1409764" y="4052881"/>
              <a:chExt cx="1175659" cy="1175657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B630339C-4FE0-252F-D9A6-87C14541CE30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361A8CB3-B6CF-B950-FE4A-86A5BE1257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C89D2D98-FBD7-02A4-BBD9-31267E9F2B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3BE6A268-4246-F33D-8988-AE8D73D2EE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BCF10748-B476-4AE7-0077-C7CA6EE65E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C163EFDB-8EBB-314A-49AF-A2A9FE9F83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91E5D53B-A5AB-DC73-751E-F85B1A1B86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18F629C9-A9ED-15DE-8DF0-3777A389A4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390AC611-2209-91CB-12F4-25FB838BE3B1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5BBDBF0D-FBD3-DFB6-056E-76D32D0B61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5D35E7EB-1ABD-89BA-85A3-380D440E68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D2338868-A2D5-8A35-D624-3490DC3BF8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32934A0F-5E80-A625-35CB-B070CE1583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599CDC16-8416-7182-68F9-7130E8BCF2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9FDDA463-C77D-0BA2-8D5F-D8BE3CD9CA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942955A1-6507-9906-A75E-D4F777BCC9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CF1EA191-782B-CD42-9C99-173D55404DAF}"/>
                </a:ext>
              </a:extLst>
            </p:cNvPr>
            <p:cNvCxnSpPr/>
            <p:nvPr/>
          </p:nvCxnSpPr>
          <p:spPr>
            <a:xfrm flipV="1">
              <a:off x="418770" y="3742396"/>
              <a:ext cx="1165412" cy="11396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F5530BEF-CDBA-55A4-EFC7-0D24957F511E}"/>
              </a:ext>
            </a:extLst>
          </p:cNvPr>
          <p:cNvGrpSpPr/>
          <p:nvPr/>
        </p:nvGrpSpPr>
        <p:grpSpPr>
          <a:xfrm>
            <a:off x="1911762" y="3731955"/>
            <a:ext cx="1208708" cy="1175657"/>
            <a:chOff x="1911762" y="3731955"/>
            <a:chExt cx="1208708" cy="1175657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269685C0-C7A6-0B2C-59B1-7BB9D6401596}"/>
                </a:ext>
              </a:extLst>
            </p:cNvPr>
            <p:cNvGrpSpPr/>
            <p:nvPr/>
          </p:nvGrpSpPr>
          <p:grpSpPr>
            <a:xfrm>
              <a:off x="1931672" y="3731955"/>
              <a:ext cx="1175659" cy="1175657"/>
              <a:chOff x="1409764" y="4052881"/>
              <a:chExt cx="1175659" cy="1175657"/>
            </a:xfrm>
          </p:grpSpPr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6A0E3D6B-5231-2BA8-7999-4C111E252558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98" name="Straight Connector 97">
                  <a:extLst>
                    <a:ext uri="{FF2B5EF4-FFF2-40B4-BE49-F238E27FC236}">
                      <a16:creationId xmlns:a16="http://schemas.microsoft.com/office/drawing/2014/main" id="{67184731-E8D2-95D1-B4B6-1E6B03A9E0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94CD9503-8CA2-9D5B-6CBB-32971DE1EC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F0374926-8800-28DC-30AF-8103D4F603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B89313C5-C647-88BD-F629-D4F0CCFC7E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EBF440E2-46DE-147A-DF44-AF7AF00E18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79B54A1D-EFB9-3B4A-64CB-8148B074EB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D9184443-4D8C-63D5-A5D7-C541DC7CDA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4F3E6659-BC8D-6673-EBCC-1FF82E26E2B3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7A126E99-B0DF-6A6C-69BC-F4B5F711A7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9CED891A-0360-879E-D38E-0B60F165DA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E02869EC-DC97-29CB-72FE-91D4184888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DF9F7B1E-B53D-2C25-5DBE-5DE33565C8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9CD89C97-17E8-11C7-E710-629F30BF41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B6D89B19-302E-1AF4-2902-1D79F4D95B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7C7920A8-C509-58E0-393A-C8AD2A9905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2E4C9DD8-704D-8B79-613A-F41596F51B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11762" y="4130317"/>
              <a:ext cx="1208708" cy="3909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67BF7AC0-11A6-0514-971B-2E2AC3523F4E}"/>
              </a:ext>
            </a:extLst>
          </p:cNvPr>
          <p:cNvGrpSpPr/>
          <p:nvPr/>
        </p:nvGrpSpPr>
        <p:grpSpPr>
          <a:xfrm>
            <a:off x="3436732" y="3739312"/>
            <a:ext cx="1175659" cy="1175657"/>
            <a:chOff x="3436732" y="3739312"/>
            <a:chExt cx="1175659" cy="1175657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8B39DC16-51FC-966E-539D-22AE6908D727}"/>
                </a:ext>
              </a:extLst>
            </p:cNvPr>
            <p:cNvGrpSpPr/>
            <p:nvPr/>
          </p:nvGrpSpPr>
          <p:grpSpPr>
            <a:xfrm>
              <a:off x="3436732" y="3739312"/>
              <a:ext cx="1175659" cy="1175657"/>
              <a:chOff x="1409764" y="4052881"/>
              <a:chExt cx="1175659" cy="1175657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63B1C967-B650-823B-F0EE-FA8963075959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A587D8AF-4865-60DC-7F59-53835CB832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5EAA009A-92ED-7792-AEB8-216E1441D0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B82C2F01-0E10-DF65-9B6F-04A1D33107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1FF706A5-14FB-386D-655D-1250C05094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0C180691-62C4-ACAE-5D2C-4E8790EA43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CE394E64-8B38-3310-F0AB-B8A0B8F22C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>
                  <a:extLst>
                    <a:ext uri="{FF2B5EF4-FFF2-40B4-BE49-F238E27FC236}">
                      <a16:creationId xmlns:a16="http://schemas.microsoft.com/office/drawing/2014/main" id="{3E344B19-3D7D-0251-1C46-22903784D1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ACDC16D9-2A6E-F8FD-A396-A34AE34D2DD2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711ECF56-1EA8-4F1E-C322-2CFEF5B4D6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0B4B99B8-83C9-8BAD-40BB-D989E8F6C8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1789DD45-6FFB-5815-FCF1-1ED6C2EA57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54476B32-FC02-FF28-0861-AE480D62CD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518A5569-0BE0-D02D-72AE-54361BC44F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8647B926-66D0-BE83-8B27-D0E35E092C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17F1D9DA-D717-0FC0-3C84-76F4359C3D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47EC31BC-2AFB-E1EF-ED03-96F86460B8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31245" y="3742396"/>
              <a:ext cx="580105" cy="116521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29C9A20-DA2A-D6B2-E80B-EB805FF653F7}"/>
              </a:ext>
            </a:extLst>
          </p:cNvPr>
          <p:cNvGrpSpPr/>
          <p:nvPr/>
        </p:nvGrpSpPr>
        <p:grpSpPr>
          <a:xfrm>
            <a:off x="3436732" y="5125498"/>
            <a:ext cx="1175659" cy="1193274"/>
            <a:chOff x="3436732" y="5125498"/>
            <a:chExt cx="1175659" cy="1193274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5B02B701-29E6-1143-F47E-01D40EA04ADB}"/>
                </a:ext>
              </a:extLst>
            </p:cNvPr>
            <p:cNvGrpSpPr/>
            <p:nvPr/>
          </p:nvGrpSpPr>
          <p:grpSpPr>
            <a:xfrm>
              <a:off x="3436732" y="5133250"/>
              <a:ext cx="1175659" cy="1175657"/>
              <a:chOff x="1409764" y="4052881"/>
              <a:chExt cx="1175659" cy="1175657"/>
            </a:xfrm>
          </p:grpSpPr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377556CA-5AC0-063E-61E1-776A4D929C34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64DE2602-C012-A1B5-61EC-7988B6204DD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>
                  <a:extLst>
                    <a:ext uri="{FF2B5EF4-FFF2-40B4-BE49-F238E27FC236}">
                      <a16:creationId xmlns:a16="http://schemas.microsoft.com/office/drawing/2014/main" id="{1A47C5D3-EA29-2E41-0324-AFDE0C66E9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>
                  <a:extLst>
                    <a:ext uri="{FF2B5EF4-FFF2-40B4-BE49-F238E27FC236}">
                      <a16:creationId xmlns:a16="http://schemas.microsoft.com/office/drawing/2014/main" id="{372CED72-FDC6-2A46-0575-3D059B52ED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Connector 168">
                  <a:extLst>
                    <a:ext uri="{FF2B5EF4-FFF2-40B4-BE49-F238E27FC236}">
                      <a16:creationId xmlns:a16="http://schemas.microsoft.com/office/drawing/2014/main" id="{6B9766C6-5ECC-873D-6D24-E5A4F35E42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>
                  <a:extLst>
                    <a:ext uri="{FF2B5EF4-FFF2-40B4-BE49-F238E27FC236}">
                      <a16:creationId xmlns:a16="http://schemas.microsoft.com/office/drawing/2014/main" id="{C4489E78-E242-7CAA-E327-C1B7C8C661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>
                  <a:extLst>
                    <a:ext uri="{FF2B5EF4-FFF2-40B4-BE49-F238E27FC236}">
                      <a16:creationId xmlns:a16="http://schemas.microsoft.com/office/drawing/2014/main" id="{21B6E9A5-7ADD-1B52-7258-FBCF832379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>
                  <a:extLst>
                    <a:ext uri="{FF2B5EF4-FFF2-40B4-BE49-F238E27FC236}">
                      <a16:creationId xmlns:a16="http://schemas.microsoft.com/office/drawing/2014/main" id="{68B1FD94-B67B-CDD2-68CF-D487C67E36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8368517E-FC49-391A-2F30-22008BA875D9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22C28853-2EED-F683-D043-3A1DDBF43E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1B419A20-8F77-195D-79B1-918289EA0D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7FFBA1DC-7472-905D-200D-061D181C19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FC85476C-5A1D-BCC9-7D8A-DC0A9F0FCB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Straight Connector 162">
                  <a:extLst>
                    <a:ext uri="{FF2B5EF4-FFF2-40B4-BE49-F238E27FC236}">
                      <a16:creationId xmlns:a16="http://schemas.microsoft.com/office/drawing/2014/main" id="{3FBB69BB-BD10-9470-FA20-025D0A3EE9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Straight Connector 163">
                  <a:extLst>
                    <a:ext uri="{FF2B5EF4-FFF2-40B4-BE49-F238E27FC236}">
                      <a16:creationId xmlns:a16="http://schemas.microsoft.com/office/drawing/2014/main" id="{FCAFB5BA-292D-FD5B-60EB-CEEF6F7A4B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Connector 164">
                  <a:extLst>
                    <a:ext uri="{FF2B5EF4-FFF2-40B4-BE49-F238E27FC236}">
                      <a16:creationId xmlns:a16="http://schemas.microsoft.com/office/drawing/2014/main" id="{B695332E-E4D3-FFA8-E05E-171E412EC3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D7C6966F-5794-5A89-6679-FC26423E45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37609" y="5125498"/>
              <a:ext cx="362269" cy="119327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3B345B13-9668-13D5-9465-BDBE12ACB27C}"/>
              </a:ext>
            </a:extLst>
          </p:cNvPr>
          <p:cNvGrpSpPr/>
          <p:nvPr/>
        </p:nvGrpSpPr>
        <p:grpSpPr>
          <a:xfrm>
            <a:off x="1931672" y="5125498"/>
            <a:ext cx="1175659" cy="1193274"/>
            <a:chOff x="1931672" y="5125498"/>
            <a:chExt cx="1175659" cy="1193274"/>
          </a:xfrm>
        </p:grpSpPr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472BA5FC-648C-CCE4-818F-A6CB219CA3BB}"/>
                </a:ext>
              </a:extLst>
            </p:cNvPr>
            <p:cNvGrpSpPr/>
            <p:nvPr/>
          </p:nvGrpSpPr>
          <p:grpSpPr>
            <a:xfrm>
              <a:off x="1931672" y="5125893"/>
              <a:ext cx="1175659" cy="1175657"/>
              <a:chOff x="1409764" y="4052881"/>
              <a:chExt cx="1175659" cy="1175657"/>
            </a:xfrm>
          </p:grpSpPr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FB741A31-58AB-2DCF-8ABF-7EA6DBAAD1FB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149" name="Straight Connector 148">
                  <a:hlinkClick r:id="" action="ppaction://hlinkshowjump?jump=nextslide"/>
                  <a:extLst>
                    <a:ext uri="{FF2B5EF4-FFF2-40B4-BE49-F238E27FC236}">
                      <a16:creationId xmlns:a16="http://schemas.microsoft.com/office/drawing/2014/main" id="{CDDC79B8-203E-5220-7E98-321942BA04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66D4F50D-45BD-FFE5-5F5C-DE624F1FDD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>
                  <a:hlinkClick r:id="" action="ppaction://hlinkshowjump?jump=nextslide"/>
                  <a:extLst>
                    <a:ext uri="{FF2B5EF4-FFF2-40B4-BE49-F238E27FC236}">
                      <a16:creationId xmlns:a16="http://schemas.microsoft.com/office/drawing/2014/main" id="{ED8880B1-1367-B32A-930D-0954D92A65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Straight Connector 151">
                  <a:extLst>
                    <a:ext uri="{FF2B5EF4-FFF2-40B4-BE49-F238E27FC236}">
                      <a16:creationId xmlns:a16="http://schemas.microsoft.com/office/drawing/2014/main" id="{851688C3-9614-F3A0-484B-4DECC93710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EADC122B-3BF0-18CE-5EA7-2CACD4906E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6D8054AF-267D-BA99-5800-DDE6F2DD55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609BF21E-4B64-6731-B6AF-152E9CBDF2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D3907BDC-9E0B-78B2-5E83-E40456603AEF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8641B36B-6C9E-10A7-9C6A-AC2E78EBE1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75BA5171-8DAD-095A-9772-CE5BFBD61A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>
                  <a:extLst>
                    <a:ext uri="{FF2B5EF4-FFF2-40B4-BE49-F238E27FC236}">
                      <a16:creationId xmlns:a16="http://schemas.microsoft.com/office/drawing/2014/main" id="{2853EBDC-182D-5AE2-3F88-77B9CC817E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088B9DDC-AE37-4783-8DCB-60BC797AE7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>
                  <a:extLst>
                    <a:ext uri="{FF2B5EF4-FFF2-40B4-BE49-F238E27FC236}">
                      <a16:creationId xmlns:a16="http://schemas.microsoft.com/office/drawing/2014/main" id="{19331149-0AF2-37BB-C8BF-9D19A4AA36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2D87191D-AB79-D80C-935D-7DCEA85A30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825B4039-05CA-43AB-E713-EE9C36944F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57D2B6C5-855C-6B84-6E27-767BD684D9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3111" y="5125498"/>
              <a:ext cx="368813" cy="119327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3EBF9C04-22B7-85D2-E579-4635B860222F}"/>
              </a:ext>
            </a:extLst>
          </p:cNvPr>
          <p:cNvGrpSpPr/>
          <p:nvPr/>
        </p:nvGrpSpPr>
        <p:grpSpPr>
          <a:xfrm>
            <a:off x="426612" y="5115539"/>
            <a:ext cx="1175659" cy="1177657"/>
            <a:chOff x="426612" y="5115539"/>
            <a:chExt cx="1175659" cy="1177657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725483B7-503B-EA69-513C-07FCC05475A9}"/>
                </a:ext>
              </a:extLst>
            </p:cNvPr>
            <p:cNvGrpSpPr/>
            <p:nvPr/>
          </p:nvGrpSpPr>
          <p:grpSpPr>
            <a:xfrm>
              <a:off x="426612" y="5115539"/>
              <a:ext cx="1175659" cy="1175657"/>
              <a:chOff x="1409764" y="4052881"/>
              <a:chExt cx="1175659" cy="1175657"/>
            </a:xfrm>
          </p:grpSpPr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2C3D9972-800E-F2E2-80A2-E07A9A0C20F9}"/>
                  </a:ext>
                </a:extLst>
              </p:cNvPr>
              <p:cNvGrpSpPr/>
              <p:nvPr/>
            </p:nvGrpSpPr>
            <p:grpSpPr>
              <a:xfrm>
                <a:off x="1409764" y="4052882"/>
                <a:ext cx="1175657" cy="1175650"/>
                <a:chOff x="398761" y="3805418"/>
                <a:chExt cx="914400" cy="1259914"/>
              </a:xfrm>
            </p:grpSpPr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7C9C2378-99CA-6020-C64B-E557BACDEA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60ECC010-6330-8B68-40D1-A067140550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8065E1ED-866D-04E0-E012-837F62F2F6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B6E4DE74-93B7-66F7-150F-B3B42D2BB8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FC550DDB-4D7E-A0AA-0152-F1BF07535B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66A07AA2-4B6C-A7D1-DEB8-3D44578E98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7BD9252E-E8C1-3613-5C41-0C9A9D74C7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6AD729E4-34E3-0BA3-9350-9EDF22C50DCB}"/>
                  </a:ext>
                </a:extLst>
              </p:cNvPr>
              <p:cNvGrpSpPr/>
              <p:nvPr/>
            </p:nvGrpSpPr>
            <p:grpSpPr>
              <a:xfrm rot="16200000">
                <a:off x="1409766" y="4052881"/>
                <a:ext cx="1175657" cy="1175657"/>
                <a:chOff x="398761" y="3805418"/>
                <a:chExt cx="914400" cy="1259914"/>
              </a:xfrm>
            </p:grpSpPr>
            <p:cxnSp>
              <p:nvCxnSpPr>
                <p:cNvPr id="125" name="Straight Connector 124">
                  <a:extLst>
                    <a:ext uri="{FF2B5EF4-FFF2-40B4-BE49-F238E27FC236}">
                      <a16:creationId xmlns:a16="http://schemas.microsoft.com/office/drawing/2014/main" id="{4ECD93A8-25CF-BDDB-624F-28D970E638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8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1BB0FE78-4626-673D-BF96-27E2BDBCD3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1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82E51CB4-99F4-972B-7D60-B1A98536E7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5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B258355F-540F-3CF8-65C3-BAFB5C3A48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59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B9D7EB7D-527B-BD38-783D-34FE389A1C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3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4CA5743A-4678-EB01-552D-9273979DD2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607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7D994475-792B-3F56-12B8-8BBC40E1B4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13161" y="3805418"/>
                  <a:ext cx="0" cy="1259914"/>
                </a:xfrm>
                <a:prstGeom prst="line">
                  <a:avLst/>
                </a:prstGeom>
                <a:ln w="127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27FA550F-9EFB-65E0-7E6B-B3C966EA6F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7069" y="5125498"/>
              <a:ext cx="589700" cy="116769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3" name="Rectangle 20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267DCB-247C-C243-B340-D14BED890293}"/>
              </a:ext>
            </a:extLst>
          </p:cNvPr>
          <p:cNvSpPr/>
          <p:nvPr/>
        </p:nvSpPr>
        <p:spPr>
          <a:xfrm>
            <a:off x="3072927" y="3626353"/>
            <a:ext cx="1513307" cy="1317229"/>
          </a:xfrm>
          <a:prstGeom prst="rect">
            <a:avLst/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L-shape 62">
            <a:extLst>
              <a:ext uri="{FF2B5EF4-FFF2-40B4-BE49-F238E27FC236}">
                <a16:creationId xmlns:a16="http://schemas.microsoft.com/office/drawing/2014/main" id="{3CC58F3A-AD0A-35C7-8DC2-B96319420948}"/>
              </a:ext>
            </a:extLst>
          </p:cNvPr>
          <p:cNvSpPr/>
          <p:nvPr/>
        </p:nvSpPr>
        <p:spPr>
          <a:xfrm>
            <a:off x="347464" y="3565086"/>
            <a:ext cx="4443787" cy="2837899"/>
          </a:xfrm>
          <a:prstGeom prst="corner">
            <a:avLst>
              <a:gd name="adj1" fmla="val 50000"/>
              <a:gd name="adj2" fmla="val 105586"/>
            </a:avLst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lus 4">
            <a:extLst>
              <a:ext uri="{FF2B5EF4-FFF2-40B4-BE49-F238E27FC236}">
                <a16:creationId xmlns:a16="http://schemas.microsoft.com/office/drawing/2014/main" id="{186A3B3E-DD63-6187-6DC2-8EB2CCA3C2D1}"/>
              </a:ext>
            </a:extLst>
          </p:cNvPr>
          <p:cNvSpPr/>
          <p:nvPr/>
        </p:nvSpPr>
        <p:spPr>
          <a:xfrm rot="2681588">
            <a:off x="7590851" y="4090752"/>
            <a:ext cx="475455" cy="475455"/>
          </a:xfrm>
          <a:prstGeom prst="mathPlus">
            <a:avLst>
              <a:gd name="adj1" fmla="val 15321"/>
            </a:avLst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72C89DF-9FFB-61C3-F9F0-4FCADC58610A}"/>
                  </a:ext>
                </a:extLst>
              </p:cNvPr>
              <p:cNvSpPr txBox="1"/>
              <p:nvPr/>
            </p:nvSpPr>
            <p:spPr>
              <a:xfrm>
                <a:off x="7911322" y="4284968"/>
                <a:ext cx="7280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72C89DF-9FFB-61C3-F9F0-4FCADC586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1322" y="4284968"/>
                <a:ext cx="728083" cy="369332"/>
              </a:xfrm>
              <a:prstGeom prst="rect">
                <a:avLst/>
              </a:prstGeom>
              <a:blipFill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TextBox 69">
            <a:extLst>
              <a:ext uri="{FF2B5EF4-FFF2-40B4-BE49-F238E27FC236}">
                <a16:creationId xmlns:a16="http://schemas.microsoft.com/office/drawing/2014/main" id="{365C94DA-8F7D-4A10-15AC-264723DD7EB0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3D77F6D-3524-8C17-45DA-0485F4B77300}"/>
                  </a:ext>
                </a:extLst>
              </p:cNvPr>
              <p:cNvSpPr txBox="1"/>
              <p:nvPr/>
            </p:nvSpPr>
            <p:spPr>
              <a:xfrm>
                <a:off x="3171916" y="369115"/>
                <a:ext cx="1570350" cy="2025075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9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3D77F6D-3524-8C17-45DA-0485F4B773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1916" y="369115"/>
                <a:ext cx="1570350" cy="2025075"/>
              </a:xfrm>
              <a:prstGeom prst="roundRect">
                <a:avLst>
                  <a:gd name="adj" fmla="val 50000"/>
                </a:avLst>
              </a:prstGeom>
              <a:blipFill>
                <a:blip r:embed="rId10"/>
                <a:stretch>
                  <a:fillRect r="-4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77917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17FEA-7865-5C38-2518-EC06782FC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9B5DE5B-E3B2-9CAB-969C-8AADCCCC2848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00E18C7-8C6E-5D0C-3FA1-45FC177BA635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E454ED3-80F0-DB4D-D61A-420F4D055AFE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65B1F49-2F53-7DE5-18D4-A18FAF12DBF3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2BCA9EE-6448-F6EB-0E36-27AD37D40D1C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04529E7-5D24-8E26-0B04-9F6FE8D07E3A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ED1964E-F6C9-374B-03D6-C5A261D3FE0B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51C10EF-07D6-011A-BDDF-865FF41FDE9A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38E3BE1-3976-A786-B3E8-C55C4695EAFC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0A84335-6C7E-7AE7-9A50-597A067B404B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AA54302-913D-27C4-8B91-62748FB65D3E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8DC01FC-2E38-8F48-4A72-6CB6D705C955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830F17F-CD6F-267D-09B7-F84A89219040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03E7560-9F3C-C634-2156-7D1819B4A19E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001D46A-8C3B-D28F-69B3-874B42B9E886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B68F1B1-C5CF-6C36-D1F9-1E5D75FD86CD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601E8C2-33AD-3A47-50F2-D4677852DA75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63FC532-6B3E-1818-8E35-3D87F8AC35A4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6EED5B3-6458-DAED-5F7A-DD17F8C49CCA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95287EF-0CCF-F777-C961-C3AF61736541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F8DD573-0883-4335-975A-C51712D7BFA6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4379759-0051-0BAB-AE6A-82679F3040B1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BF04718-67E0-BC24-EF42-6C45BABD570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D92DB39-1128-6F11-3CCB-CACA45F0948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67466E-19BF-838F-DDD8-BDF9CBF5124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0022A50-3466-8738-CE77-E0B7BC52F87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611D6CB-9AB6-3DD4-D20F-6675567E1F4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3554D70-0369-74C4-ED55-129411A8864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D444814-985A-6B89-E1C5-7A67341458D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B50A8A6-BD4A-744A-1FB6-6B097F6829F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2D52024-032A-BC7B-08AA-BBC1595E1D7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C5BAF86-65F3-90DC-EFD8-B3A89789ADE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03B1003-2B8F-842B-B14B-EAD845AB315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8D61AFB-D1CA-8B48-2A8C-2A4262C156F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0D46A56-1551-4C78-D016-8F767563DBB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946000C-BB3F-5E4A-646D-5B044480CD1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0EE35C9-DD96-F638-FF93-58782CDAC30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A87F809-363A-2D00-4085-02999DF1AAE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AEF83F6-4418-FAF4-0C08-B7E1720820A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8C30561-BC93-0900-008C-01EE0EE0FD6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1CE774B-EBF8-0A9D-F096-95E6F6D5D82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3B579BB-8B11-B302-244C-D81231FD289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70FD23FE-F0D7-8484-1AD2-B3752098C1A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5D3C5C3-2E15-ADB3-1F20-A86337825C60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0B34CF8-DE15-6B21-0FBF-1A0D352BE3C1}"/>
              </a:ext>
            </a:extLst>
          </p:cNvPr>
          <p:cNvCxnSpPr>
            <a:cxnSpLocks/>
          </p:cNvCxnSpPr>
          <p:nvPr/>
        </p:nvCxnSpPr>
        <p:spPr>
          <a:xfrm flipH="1" flipV="1">
            <a:off x="5977310" y="603393"/>
            <a:ext cx="2859690" cy="5769752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E6CC7CE6-248A-6068-8F7A-6CF2AC6166C0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FF50194-5FC5-49D5-2228-D49848D6541A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E2683A6-37FC-2DB5-B982-9250BF7474C5}"/>
                  </a:ext>
                </a:extLst>
              </p:cNvPr>
              <p:cNvSpPr txBox="1"/>
              <p:nvPr/>
            </p:nvSpPr>
            <p:spPr>
              <a:xfrm>
                <a:off x="107740" y="307132"/>
                <a:ext cx="6004269" cy="220724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E2683A6-37FC-2DB5-B982-9250BF747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40" y="307132"/>
                <a:ext cx="6004269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>
            <a:extLst>
              <a:ext uri="{FF2B5EF4-FFF2-40B4-BE49-F238E27FC236}">
                <a16:creationId xmlns:a16="http://schemas.microsoft.com/office/drawing/2014/main" id="{B1E94389-1EA4-BC38-0CEA-CD75514ED69A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7896C02-B628-3382-99A6-49543232207F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BCC42CC-89EE-A50A-9983-B56063718D40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89C9A981-9A6F-C313-AF29-49628D67F57B}"/>
              </a:ext>
            </a:extLst>
          </p:cNvPr>
          <p:cNvSpPr txBox="1"/>
          <p:nvPr/>
        </p:nvSpPr>
        <p:spPr>
          <a:xfrm>
            <a:off x="7591366" y="1279501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FA84244-3175-8DD7-B73F-61A823B21246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F659A34-D0E2-14E2-0CF1-BB0F8691B88A}"/>
                  </a:ext>
                </a:extLst>
              </p:cNvPr>
              <p:cNvSpPr txBox="1"/>
              <p:nvPr/>
            </p:nvSpPr>
            <p:spPr>
              <a:xfrm>
                <a:off x="338617" y="2337605"/>
                <a:ext cx="50502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Yes, the line looks like this.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It has a gradient of </a:t>
                </a:r>
                <a:r>
                  <a:rPr lang="en-GB" sz="2400" dirty="0">
                    <a:solidFill>
                      <a:srgbClr val="FF0000"/>
                    </a:solidFill>
                  </a:rPr>
                  <a:t>-2</a:t>
                </a:r>
                <a:r>
                  <a:rPr lang="en-GB" sz="2400" dirty="0"/>
                  <a:t>. 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The y-intercept is </a:t>
                </a:r>
                <a:r>
                  <a:rPr lang="en-GB" sz="2400" dirty="0">
                    <a:solidFill>
                      <a:srgbClr val="00B050"/>
                    </a:solidFill>
                  </a:rPr>
                  <a:t>0</a:t>
                </a:r>
                <a:r>
                  <a:rPr lang="en-GB" sz="2400" dirty="0"/>
                  <a:t>, so it goes through coordinate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en-GB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F659A34-D0E2-14E2-0CF1-BB0F8691B8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17" y="2337605"/>
                <a:ext cx="5050217" cy="2308324"/>
              </a:xfrm>
              <a:prstGeom prst="rect">
                <a:avLst/>
              </a:prstGeom>
              <a:blipFill>
                <a:blip r:embed="rId3"/>
                <a:stretch>
                  <a:fillRect l="-1754" t="-1639" b="-5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Plus 60">
            <a:extLst>
              <a:ext uri="{FF2B5EF4-FFF2-40B4-BE49-F238E27FC236}">
                <a16:creationId xmlns:a16="http://schemas.microsoft.com/office/drawing/2014/main" id="{CEEEB08C-4C6B-CA50-BA08-5EF33C3DDAE8}"/>
              </a:ext>
            </a:extLst>
          </p:cNvPr>
          <p:cNvSpPr/>
          <p:nvPr/>
        </p:nvSpPr>
        <p:spPr>
          <a:xfrm rot="2681588">
            <a:off x="7590851" y="4086307"/>
            <a:ext cx="475455" cy="475455"/>
          </a:xfrm>
          <a:prstGeom prst="mathPlus">
            <a:avLst>
              <a:gd name="adj1" fmla="val 15321"/>
            </a:avLst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3B1630F-8A23-F0B6-22E1-FB232A45A20C}"/>
                  </a:ext>
                </a:extLst>
              </p:cNvPr>
              <p:cNvSpPr txBox="1"/>
              <p:nvPr/>
            </p:nvSpPr>
            <p:spPr>
              <a:xfrm>
                <a:off x="7911322" y="4280523"/>
                <a:ext cx="7280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</m:t>
                      </m:r>
                      <m:r>
                        <a:rPr lang="en-GB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3B1630F-8A23-F0B6-22E1-FB232A45A2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1322" y="4280523"/>
                <a:ext cx="728083" cy="369332"/>
              </a:xfrm>
              <a:prstGeom prst="rect">
                <a:avLst/>
              </a:prstGeom>
              <a:blipFill>
                <a:blip r:embed="rId4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0EA02AA0-CFE7-4822-E6E0-98F8E58796B2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48979E1-22B7-A927-05EE-446B572A4E7F}"/>
                  </a:ext>
                </a:extLst>
              </p:cNvPr>
              <p:cNvSpPr txBox="1"/>
              <p:nvPr/>
            </p:nvSpPr>
            <p:spPr>
              <a:xfrm>
                <a:off x="2802266" y="408027"/>
                <a:ext cx="1570350" cy="2025075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9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48979E1-22B7-A927-05EE-446B572A4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2266" y="408027"/>
                <a:ext cx="1570350" cy="2025075"/>
              </a:xfrm>
              <a:prstGeom prst="roundRect">
                <a:avLst>
                  <a:gd name="adj" fmla="val 50000"/>
                </a:avLst>
              </a:prstGeom>
              <a:blipFill>
                <a:blip r:embed="rId5"/>
                <a:stretch>
                  <a:fillRect r="-4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49007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08C53-38FC-6DDD-B86B-5B5E7ACB8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B991314-48CA-C4F8-88A2-73B037FCD258}"/>
                  </a:ext>
                </a:extLst>
              </p:cNvPr>
              <p:cNvSpPr txBox="1"/>
              <p:nvPr/>
            </p:nvSpPr>
            <p:spPr>
              <a:xfrm>
                <a:off x="338617" y="2118530"/>
                <a:ext cx="10180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Which of the below graphs show the line with the equation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+1 </m:t>
                    </m:r>
                  </m:oMath>
                </a14:m>
                <a:r>
                  <a:rPr lang="en-US" sz="2400" dirty="0"/>
                  <a:t>?</a:t>
                </a:r>
              </a:p>
              <a:p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B991314-48CA-C4F8-88A2-73B037FCD2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17" y="2118530"/>
                <a:ext cx="10180400" cy="830997"/>
              </a:xfrm>
              <a:prstGeom prst="rect">
                <a:avLst/>
              </a:prstGeom>
              <a:blipFill>
                <a:blip r:embed="rId7"/>
                <a:stretch>
                  <a:fillRect l="-872" t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8902D0F-56EF-885A-8217-BFCEA6859A74}"/>
                  </a:ext>
                </a:extLst>
              </p:cNvPr>
              <p:cNvSpPr txBox="1"/>
              <p:nvPr/>
            </p:nvSpPr>
            <p:spPr>
              <a:xfrm>
                <a:off x="-9525" y="-121755"/>
                <a:ext cx="12201525" cy="2207240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9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8902D0F-56EF-885A-8217-BFCEA6859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525" y="-121755"/>
                <a:ext cx="12201525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00431E70-1688-6188-2F84-8BFE8FE17081}"/>
              </a:ext>
            </a:extLst>
          </p:cNvPr>
          <p:cNvGrpSpPr/>
          <p:nvPr/>
        </p:nvGrpSpPr>
        <p:grpSpPr>
          <a:xfrm>
            <a:off x="123390" y="2909713"/>
            <a:ext cx="2862375" cy="2839683"/>
            <a:chOff x="732991" y="2909713"/>
            <a:chExt cx="3056689" cy="303245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E07A54F-83A7-38EC-1FE5-BEBA06C15AFB}"/>
                </a:ext>
              </a:extLst>
            </p:cNvPr>
            <p:cNvGrpSpPr/>
            <p:nvPr/>
          </p:nvGrpSpPr>
          <p:grpSpPr>
            <a:xfrm>
              <a:off x="754678" y="2909713"/>
              <a:ext cx="3032456" cy="3032456"/>
              <a:chOff x="5793366" y="593233"/>
              <a:chExt cx="5779911" cy="5779911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706A43DF-8088-6F59-7261-4254734DD6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42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FE4C4EB2-CE5F-AB0D-0FC1-6509E62E6A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40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888948CE-5407-3A58-C9FE-47C34B9FC6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889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2A15FF1B-2B49-C3AD-A279-3388E2A9A8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38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4DBAAEF-5B42-12D4-6470-7D09EFC796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87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87CD59EE-32E0-C37A-3F17-2D1466C800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436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3231450A-8F0B-57E4-7370-52AA8B4621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91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F0CDFB4-19E5-8DAA-4B8C-966D8B93D8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34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95D61911-72ED-077E-E180-F00AD71227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984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00C5D289-3918-D854-EB8B-4E700E8764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33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D2A3CDD6-09F9-EE77-8C80-75381AC2F0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682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BD23D6E-7762-682C-A915-F58FFFC84D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531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6CF0D4F5-0188-7E0C-6156-82BD6065D0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380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BB86A306-1D55-41F7-8DAF-66D1A40C7B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29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EFCA10C-BBEE-2CFA-D200-05A8C005CA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078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33FE249E-CCDF-0625-2FFC-75FC8FB4BC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927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1B410E6-02D7-9C25-6812-763FE73826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768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89517DCF-826F-93B9-42F6-D95EF5CCDF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625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C717172F-077B-6EC6-C657-0A69DE7013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475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340A44C8-79EF-13B0-7F85-342A9DE960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324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713DEA70-0F63-3164-B7D5-4AEBE8F6F0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3366" y="4337793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C1886971-C824-B3CD-FCE3-F899861DD6D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4901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1790E8C7-797C-6141-7D03-65D870D997B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9203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A2320B82-509F-D514-3414-F6767DEA0D8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63545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9893390A-6D2B-57C2-073C-6FF4C6DE39B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35054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393D364F-E966-69E3-3CAD-DE2A67670F2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06563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40242BA9-7B7B-0E2B-1DA5-6EF879D0AED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78072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9A65EFFA-7379-9CE2-7DAF-29A4E118BCC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2052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10FE6168-F2C4-916C-4B07-12183D2773E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21090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20B4B1D7-16AE-E421-1652-27484C19952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92599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30FA22B1-A556-73D6-9527-50F08084E31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6410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C966AFB1-FC43-CE69-701D-CE83924F999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561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B8FE7DD7-97E5-A0CD-A6EA-BFF11BA0817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712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7623A81C-CA65-565C-47FC-5AFD9508949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1364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DC2AF209-5F15-C7C0-5370-20280FF5ED3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49855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36F7B727-5E78-067F-F8C2-2B7463A490B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78346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F07F73B8-5D0E-ABD2-8D9E-7DE5111EC95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06837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CD50B1F2-CE51-5976-C296-23CAA4972A6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35328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C2B0AEDD-69E0-A5FF-0E1B-99ED3F5EEDF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63819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6EA8FC71-17E5-A1A1-DC1F-F0CE9CD41F6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92310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EFE0DED7-AF47-5040-B04C-B9AC2E45635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20801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6034EA32-AD93-66AF-ED2B-F0C85191D8D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938624" y="3483189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04FF675-3FE1-6A5C-B36C-0C4634687E4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73452" y="3358084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8A149ED-7AA7-41AA-F355-CF93230C5A18}"/>
                </a:ext>
              </a:extLst>
            </p:cNvPr>
            <p:cNvSpPr txBox="1"/>
            <p:nvPr/>
          </p:nvSpPr>
          <p:spPr>
            <a:xfrm>
              <a:off x="1683047" y="4725812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AE31EF4-7F46-1C8E-E667-D4C69673ED0E}"/>
                </a:ext>
              </a:extLst>
            </p:cNvPr>
            <p:cNvSpPr txBox="1"/>
            <p:nvPr/>
          </p:nvSpPr>
          <p:spPr>
            <a:xfrm>
              <a:off x="2435749" y="4730609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FE9E9C1-CF1F-8183-0738-875B593F7306}"/>
                </a:ext>
              </a:extLst>
            </p:cNvPr>
            <p:cNvSpPr txBox="1"/>
            <p:nvPr/>
          </p:nvSpPr>
          <p:spPr>
            <a:xfrm>
              <a:off x="3129052" y="4730609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932886E-5868-598F-B01D-ADE3A6D7AF54}"/>
                </a:ext>
              </a:extLst>
            </p:cNvPr>
            <p:cNvSpPr txBox="1"/>
            <p:nvPr/>
          </p:nvSpPr>
          <p:spPr>
            <a:xfrm>
              <a:off x="1681128" y="3980396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15B7ADE2-90D8-4240-23A5-F8E4FDBABADD}"/>
                </a:ext>
              </a:extLst>
            </p:cNvPr>
            <p:cNvCxnSpPr>
              <a:cxnSpLocks/>
            </p:cNvCxnSpPr>
            <p:nvPr/>
          </p:nvCxnSpPr>
          <p:spPr>
            <a:xfrm>
              <a:off x="1822461" y="2909713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1F132A8-61B5-1A47-D228-0E7682F2113D}"/>
                </a:ext>
              </a:extLst>
            </p:cNvPr>
            <p:cNvSpPr txBox="1"/>
            <p:nvPr/>
          </p:nvSpPr>
          <p:spPr>
            <a:xfrm>
              <a:off x="1640859" y="3226572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02A200D-F693-AC87-13FB-FAE713518244}"/>
                </a:ext>
              </a:extLst>
            </p:cNvPr>
            <p:cNvSpPr txBox="1"/>
            <p:nvPr/>
          </p:nvSpPr>
          <p:spPr>
            <a:xfrm>
              <a:off x="1650057" y="5455801"/>
              <a:ext cx="3417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-5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CFB1F7E-8CAC-9C84-ECC8-313C0FB3C558}"/>
                </a:ext>
              </a:extLst>
            </p:cNvPr>
            <p:cNvSpPr/>
            <p:nvPr/>
          </p:nvSpPr>
          <p:spPr>
            <a:xfrm>
              <a:off x="732991" y="2926619"/>
              <a:ext cx="3008710" cy="3003987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70BA3DD-8C6A-7A72-ABA0-598D5CC684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4761" y="2934886"/>
              <a:ext cx="1486742" cy="2982112"/>
            </a:xfrm>
            <a:prstGeom prst="line">
              <a:avLst/>
            </a:prstGeom>
            <a:ln w="38100" cap="rnd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F4F06F8-6E36-FC38-3F35-27798D417534}"/>
              </a:ext>
            </a:extLst>
          </p:cNvPr>
          <p:cNvGrpSpPr/>
          <p:nvPr/>
        </p:nvGrpSpPr>
        <p:grpSpPr>
          <a:xfrm>
            <a:off x="3131918" y="2898149"/>
            <a:ext cx="2862375" cy="2839683"/>
            <a:chOff x="732991" y="2909713"/>
            <a:chExt cx="3056689" cy="3032457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7D5F7828-C6C2-0BAE-3D5C-3B68D6578569}"/>
                </a:ext>
              </a:extLst>
            </p:cNvPr>
            <p:cNvGrpSpPr/>
            <p:nvPr/>
          </p:nvGrpSpPr>
          <p:grpSpPr>
            <a:xfrm>
              <a:off x="754678" y="2909713"/>
              <a:ext cx="3032456" cy="3032456"/>
              <a:chOff x="5793366" y="593233"/>
              <a:chExt cx="5779911" cy="5779911"/>
            </a:xfrm>
          </p:grpSpPr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07D70243-B68F-F092-3BF1-720A911748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42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1EAB9164-047C-7A30-643B-FE4CF18E20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40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8F80B448-59F3-4BE1-A42B-DD12A2BA03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889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7363EF25-09D4-EC31-F63C-E0F1BF7091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38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5C48C27D-FD8C-29DB-3EDA-4F07CD6617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87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343D37CF-AD27-4E69-2960-D62FE60783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436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F34933B8-3ED7-8071-8AE7-01392135CC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91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72B75BEF-EF60-FB45-914E-4C55921B9F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34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4F7D70A9-3F5C-39AC-9801-5C3DE28DD3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984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id="{78480230-0783-ECA7-92D5-DBF864EB70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33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9B3DF804-5ADC-47DE-268B-3E47D8EBF8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682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0F7259FC-D5BF-8A80-4CD4-96D3E27218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531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DD9EDA25-3A87-8019-040F-C6513B2122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380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BC47AFB6-F974-7451-A85A-C10DA44A2D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29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id="{E8CF50D8-339F-68FA-1590-9CAA5DE885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078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id="{3D7C8A39-D79F-1E1E-A3A7-308533A073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927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8E95C2E5-CC59-CE00-C16F-ECC3BC151E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768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F35B65B6-5847-30B9-F62B-A6CA632031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625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736D3E5A-87F6-2DB5-CC7B-C2EEBF3B4E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475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49A471B3-F989-D5C9-4B6F-E5C2509BC2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324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Arrow Connector 214">
                <a:extLst>
                  <a:ext uri="{FF2B5EF4-FFF2-40B4-BE49-F238E27FC236}">
                    <a16:creationId xmlns:a16="http://schemas.microsoft.com/office/drawing/2014/main" id="{9CE7DC3F-6539-27A4-B153-17CE12DC67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3366" y="4337793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40231998-E560-76A9-C7EF-AF5408A254F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4901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CA0A8ACE-25CC-5D17-0EAD-CA73473165A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9203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1C875D8E-41D0-7467-5674-46B4A23580F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63545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77D41BC1-3126-3C5F-B7ED-A9C6673226A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35054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41FB2F1A-6646-02D5-A1F0-3B45DDDA969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06563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30ACCAD9-5E96-51DB-15DA-90737EECD34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78072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92BCB1EA-F7A0-1C89-009F-5A2C68E126E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2052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D228B153-83C9-0AAD-7494-373D07DD3C1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21090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E346CE17-FF5A-EAA3-540E-A38F5443968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92599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5E5094A1-5B5F-0EAF-13C0-BB1B2B844D1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6410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A1301665-7F14-557B-B7AD-429E6B1D683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561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31F12660-8B83-69D0-277F-8BADEABD45E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712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3CCC4BA3-6AC4-2A94-30FA-38B2EDB25D1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1364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id="{8EB99397-6EDA-21B7-15F6-99DAFD921D2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49855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id="{76B5E310-DBAF-43E7-0907-6D7CAD969E6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78346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2ACF30C4-38DC-E02E-0C63-148CACDCE24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06837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EC875754-5C8F-0A76-0F25-71139FD9D8B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35328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2067BE5C-228B-4270-2840-36B0E486A01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63819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3E892485-A9B1-77E4-649C-A1E087C7D5D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92310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AA079491-E882-B4B5-DCB8-F7640FEC8C1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20801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Arrow Connector 235">
                <a:extLst>
                  <a:ext uri="{FF2B5EF4-FFF2-40B4-BE49-F238E27FC236}">
                    <a16:creationId xmlns:a16="http://schemas.microsoft.com/office/drawing/2014/main" id="{890F15CD-DBCF-ABDD-6686-B2A6EEF674A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938624" y="3483189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37873755-D515-3FC4-C378-1E02F755391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73452" y="3358084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564A039-113D-46C5-7B7C-1F10DD7161CF}"/>
                </a:ext>
              </a:extLst>
            </p:cNvPr>
            <p:cNvSpPr txBox="1"/>
            <p:nvPr/>
          </p:nvSpPr>
          <p:spPr>
            <a:xfrm>
              <a:off x="1683047" y="4725812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0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AAE868DA-109B-8CB4-AA82-AE10A6E4F090}"/>
                </a:ext>
              </a:extLst>
            </p:cNvPr>
            <p:cNvSpPr txBox="1"/>
            <p:nvPr/>
          </p:nvSpPr>
          <p:spPr>
            <a:xfrm>
              <a:off x="2435749" y="4730609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70B278CA-1C81-1C41-AF03-22D89830E31A}"/>
                </a:ext>
              </a:extLst>
            </p:cNvPr>
            <p:cNvSpPr txBox="1"/>
            <p:nvPr/>
          </p:nvSpPr>
          <p:spPr>
            <a:xfrm>
              <a:off x="3129052" y="4730609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62726EC0-520F-D365-AC89-2B0E1A40F679}"/>
                </a:ext>
              </a:extLst>
            </p:cNvPr>
            <p:cNvSpPr txBox="1"/>
            <p:nvPr/>
          </p:nvSpPr>
          <p:spPr>
            <a:xfrm>
              <a:off x="1681128" y="3980396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cxnSp>
          <p:nvCxnSpPr>
            <p:cNvPr id="178" name="Straight Arrow Connector 177">
              <a:extLst>
                <a:ext uri="{FF2B5EF4-FFF2-40B4-BE49-F238E27FC236}">
                  <a16:creationId xmlns:a16="http://schemas.microsoft.com/office/drawing/2014/main" id="{9D9D36F2-6961-70D2-F049-5FF19A3E950A}"/>
                </a:ext>
              </a:extLst>
            </p:cNvPr>
            <p:cNvCxnSpPr>
              <a:cxnSpLocks/>
            </p:cNvCxnSpPr>
            <p:nvPr/>
          </p:nvCxnSpPr>
          <p:spPr>
            <a:xfrm>
              <a:off x="1822461" y="2909713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0C9B985F-B5FB-D902-2D90-DBA790C7D0B0}"/>
                </a:ext>
              </a:extLst>
            </p:cNvPr>
            <p:cNvSpPr txBox="1"/>
            <p:nvPr/>
          </p:nvSpPr>
          <p:spPr>
            <a:xfrm>
              <a:off x="1640859" y="3226572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C9F31E1A-3610-3118-12E5-4941AD487C39}"/>
                </a:ext>
              </a:extLst>
            </p:cNvPr>
            <p:cNvSpPr txBox="1"/>
            <p:nvPr/>
          </p:nvSpPr>
          <p:spPr>
            <a:xfrm>
              <a:off x="1650057" y="5455801"/>
              <a:ext cx="3417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-5</a:t>
              </a:r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90406C21-C4BB-6F0B-9B93-EA698E79449B}"/>
                </a:ext>
              </a:extLst>
            </p:cNvPr>
            <p:cNvSpPr/>
            <p:nvPr/>
          </p:nvSpPr>
          <p:spPr>
            <a:xfrm>
              <a:off x="732991" y="2926619"/>
              <a:ext cx="3008710" cy="3003987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15BC243E-26BE-8AB8-1DFB-916F9DDC85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88569" y="3534349"/>
              <a:ext cx="2361762" cy="2382647"/>
            </a:xfrm>
            <a:prstGeom prst="line">
              <a:avLst/>
            </a:prstGeom>
            <a:ln w="38100" cap="rnd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53C074FD-77D8-B16E-DCFF-8CD1FA1B3F0D}"/>
              </a:ext>
            </a:extLst>
          </p:cNvPr>
          <p:cNvGrpSpPr/>
          <p:nvPr/>
        </p:nvGrpSpPr>
        <p:grpSpPr>
          <a:xfrm>
            <a:off x="6140446" y="2909713"/>
            <a:ext cx="2862375" cy="2839683"/>
            <a:chOff x="732991" y="2909713"/>
            <a:chExt cx="3056689" cy="3032457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98CA1DCD-44C8-F35B-D32E-80E93DF608EC}"/>
                </a:ext>
              </a:extLst>
            </p:cNvPr>
            <p:cNvGrpSpPr/>
            <p:nvPr/>
          </p:nvGrpSpPr>
          <p:grpSpPr>
            <a:xfrm>
              <a:off x="754678" y="2909713"/>
              <a:ext cx="3032456" cy="3032456"/>
              <a:chOff x="5793366" y="593233"/>
              <a:chExt cx="5779911" cy="5779911"/>
            </a:xfrm>
          </p:grpSpPr>
          <p:cxnSp>
            <p:nvCxnSpPr>
              <p:cNvPr id="357" name="Straight Connector 356">
                <a:extLst>
                  <a:ext uri="{FF2B5EF4-FFF2-40B4-BE49-F238E27FC236}">
                    <a16:creationId xmlns:a16="http://schemas.microsoft.com/office/drawing/2014/main" id="{3151036A-F7EC-EF9B-F652-47929152F6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42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Straight Connector 357">
                <a:extLst>
                  <a:ext uri="{FF2B5EF4-FFF2-40B4-BE49-F238E27FC236}">
                    <a16:creationId xmlns:a16="http://schemas.microsoft.com/office/drawing/2014/main" id="{C70146B7-2494-8D27-998C-D76A4E582A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40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Straight Connector 358">
                <a:extLst>
                  <a:ext uri="{FF2B5EF4-FFF2-40B4-BE49-F238E27FC236}">
                    <a16:creationId xmlns:a16="http://schemas.microsoft.com/office/drawing/2014/main" id="{629E5ABD-386D-5639-40CE-44292CBC3E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889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>
                <a:extLst>
                  <a:ext uri="{FF2B5EF4-FFF2-40B4-BE49-F238E27FC236}">
                    <a16:creationId xmlns:a16="http://schemas.microsoft.com/office/drawing/2014/main" id="{1359CDC5-099A-A0A7-B2CD-7954A3D29E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38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Connector 360">
                <a:extLst>
                  <a:ext uri="{FF2B5EF4-FFF2-40B4-BE49-F238E27FC236}">
                    <a16:creationId xmlns:a16="http://schemas.microsoft.com/office/drawing/2014/main" id="{AF17520D-60AB-2EBF-8A66-5EA3DC5B1E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87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>
                <a:extLst>
                  <a:ext uri="{FF2B5EF4-FFF2-40B4-BE49-F238E27FC236}">
                    <a16:creationId xmlns:a16="http://schemas.microsoft.com/office/drawing/2014/main" id="{FF0D6BB2-7243-D2C4-E9DE-D1A5D5C00D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436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3" name="Straight Connector 362">
                <a:extLst>
                  <a:ext uri="{FF2B5EF4-FFF2-40B4-BE49-F238E27FC236}">
                    <a16:creationId xmlns:a16="http://schemas.microsoft.com/office/drawing/2014/main" id="{A2D44E49-8683-3602-165A-87021EC138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91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4" name="Straight Connector 363">
                <a:extLst>
                  <a:ext uri="{FF2B5EF4-FFF2-40B4-BE49-F238E27FC236}">
                    <a16:creationId xmlns:a16="http://schemas.microsoft.com/office/drawing/2014/main" id="{0838C4BF-4D08-4921-954F-7977A57B6A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34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Straight Connector 364">
                <a:extLst>
                  <a:ext uri="{FF2B5EF4-FFF2-40B4-BE49-F238E27FC236}">
                    <a16:creationId xmlns:a16="http://schemas.microsoft.com/office/drawing/2014/main" id="{6162A193-5684-0984-70E7-7F45195510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984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id="{AD6D21E4-D6BD-53F6-6009-47FA8C9958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33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7" name="Straight Connector 366">
                <a:extLst>
                  <a:ext uri="{FF2B5EF4-FFF2-40B4-BE49-F238E27FC236}">
                    <a16:creationId xmlns:a16="http://schemas.microsoft.com/office/drawing/2014/main" id="{42593ED1-34D9-47E9-8058-031393C39D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682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id="{2E84BFC5-2182-4719-E557-1DF328C3F3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531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9" name="Straight Connector 368">
                <a:extLst>
                  <a:ext uri="{FF2B5EF4-FFF2-40B4-BE49-F238E27FC236}">
                    <a16:creationId xmlns:a16="http://schemas.microsoft.com/office/drawing/2014/main" id="{D35E8583-FC87-9ECE-DBA1-AB2883CFEE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380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0" name="Straight Connector 369">
                <a:extLst>
                  <a:ext uri="{FF2B5EF4-FFF2-40B4-BE49-F238E27FC236}">
                    <a16:creationId xmlns:a16="http://schemas.microsoft.com/office/drawing/2014/main" id="{230866F6-7876-585B-8E31-C9F7F611AC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29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Connector 370">
                <a:extLst>
                  <a:ext uri="{FF2B5EF4-FFF2-40B4-BE49-F238E27FC236}">
                    <a16:creationId xmlns:a16="http://schemas.microsoft.com/office/drawing/2014/main" id="{D3459F54-A8E1-8F11-4E77-0EC84A886E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078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2" name="Straight Connector 371">
                <a:extLst>
                  <a:ext uri="{FF2B5EF4-FFF2-40B4-BE49-F238E27FC236}">
                    <a16:creationId xmlns:a16="http://schemas.microsoft.com/office/drawing/2014/main" id="{280FCBA2-3A4A-7624-9471-AE8531BA5B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927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Straight Connector 372">
                <a:extLst>
                  <a:ext uri="{FF2B5EF4-FFF2-40B4-BE49-F238E27FC236}">
                    <a16:creationId xmlns:a16="http://schemas.microsoft.com/office/drawing/2014/main" id="{29C37E13-1D30-956A-54DE-228A3AB524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768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>
                <a:extLst>
                  <a:ext uri="{FF2B5EF4-FFF2-40B4-BE49-F238E27FC236}">
                    <a16:creationId xmlns:a16="http://schemas.microsoft.com/office/drawing/2014/main" id="{BA4B71B2-9709-BD76-6D68-D65B7E1C26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625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Connector 374">
                <a:extLst>
                  <a:ext uri="{FF2B5EF4-FFF2-40B4-BE49-F238E27FC236}">
                    <a16:creationId xmlns:a16="http://schemas.microsoft.com/office/drawing/2014/main" id="{F19A13AC-9787-1EDA-0491-1290D32E8F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475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Straight Connector 375">
                <a:extLst>
                  <a:ext uri="{FF2B5EF4-FFF2-40B4-BE49-F238E27FC236}">
                    <a16:creationId xmlns:a16="http://schemas.microsoft.com/office/drawing/2014/main" id="{4651B578-F941-3E6A-5256-741068D239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324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Straight Arrow Connector 376">
                <a:extLst>
                  <a:ext uri="{FF2B5EF4-FFF2-40B4-BE49-F238E27FC236}">
                    <a16:creationId xmlns:a16="http://schemas.microsoft.com/office/drawing/2014/main" id="{9A7FE1CC-0878-DD46-EEED-10B69E5AA4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3366" y="4337793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id="{E791CFB7-0ECD-2224-3B4C-A9299AFBD9A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4901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Connector 378">
                <a:extLst>
                  <a:ext uri="{FF2B5EF4-FFF2-40B4-BE49-F238E27FC236}">
                    <a16:creationId xmlns:a16="http://schemas.microsoft.com/office/drawing/2014/main" id="{5BAF94DD-BF6E-A3A6-D6C8-5888E03F207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9203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Connector 379">
                <a:extLst>
                  <a:ext uri="{FF2B5EF4-FFF2-40B4-BE49-F238E27FC236}">
                    <a16:creationId xmlns:a16="http://schemas.microsoft.com/office/drawing/2014/main" id="{68B2ADEE-6FD3-B3EF-CE7A-B77A5D68C7F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63545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Straight Connector 380">
                <a:extLst>
                  <a:ext uri="{FF2B5EF4-FFF2-40B4-BE49-F238E27FC236}">
                    <a16:creationId xmlns:a16="http://schemas.microsoft.com/office/drawing/2014/main" id="{407607AE-CDA6-7406-3285-13DA54C076D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35054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Straight Connector 381">
                <a:extLst>
                  <a:ext uri="{FF2B5EF4-FFF2-40B4-BE49-F238E27FC236}">
                    <a16:creationId xmlns:a16="http://schemas.microsoft.com/office/drawing/2014/main" id="{FB6964FD-7361-D4E4-9A3D-7B29AAB036D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06563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382">
                <a:extLst>
                  <a:ext uri="{FF2B5EF4-FFF2-40B4-BE49-F238E27FC236}">
                    <a16:creationId xmlns:a16="http://schemas.microsoft.com/office/drawing/2014/main" id="{BF918085-A1EF-E0DD-9619-2B09318E526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78072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>
                <a:extLst>
                  <a:ext uri="{FF2B5EF4-FFF2-40B4-BE49-F238E27FC236}">
                    <a16:creationId xmlns:a16="http://schemas.microsoft.com/office/drawing/2014/main" id="{3A637708-0AC7-3086-3B3D-C0B514F185A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2052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Straight Connector 384">
                <a:extLst>
                  <a:ext uri="{FF2B5EF4-FFF2-40B4-BE49-F238E27FC236}">
                    <a16:creationId xmlns:a16="http://schemas.microsoft.com/office/drawing/2014/main" id="{59C4E228-8015-2A0D-4BBD-5550CF84A83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21090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6" name="Straight Connector 385">
                <a:extLst>
                  <a:ext uri="{FF2B5EF4-FFF2-40B4-BE49-F238E27FC236}">
                    <a16:creationId xmlns:a16="http://schemas.microsoft.com/office/drawing/2014/main" id="{3889A3BD-E517-9633-48DD-105A5FDD5A4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92599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Straight Connector 386">
                <a:extLst>
                  <a:ext uri="{FF2B5EF4-FFF2-40B4-BE49-F238E27FC236}">
                    <a16:creationId xmlns:a16="http://schemas.microsoft.com/office/drawing/2014/main" id="{8379B95E-F006-DC80-6B1B-1A97051A466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6410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8" name="Straight Connector 387">
                <a:extLst>
                  <a:ext uri="{FF2B5EF4-FFF2-40B4-BE49-F238E27FC236}">
                    <a16:creationId xmlns:a16="http://schemas.microsoft.com/office/drawing/2014/main" id="{3B9957F1-EC03-805D-C787-C69387BB759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561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Straight Connector 388">
                <a:extLst>
                  <a:ext uri="{FF2B5EF4-FFF2-40B4-BE49-F238E27FC236}">
                    <a16:creationId xmlns:a16="http://schemas.microsoft.com/office/drawing/2014/main" id="{AF28537B-0031-82ED-EA48-F109412BEA2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712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0" name="Straight Connector 389">
                <a:extLst>
                  <a:ext uri="{FF2B5EF4-FFF2-40B4-BE49-F238E27FC236}">
                    <a16:creationId xmlns:a16="http://schemas.microsoft.com/office/drawing/2014/main" id="{404EA332-914F-DC67-D00C-C27A25E7B27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1364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9BBF35E2-4299-07DF-09C1-2698BD3173D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49855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Straight Connector 391">
                <a:extLst>
                  <a:ext uri="{FF2B5EF4-FFF2-40B4-BE49-F238E27FC236}">
                    <a16:creationId xmlns:a16="http://schemas.microsoft.com/office/drawing/2014/main" id="{37CBBCA2-3902-5D27-1565-FC7B580C8EC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78346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3" name="Straight Connector 392">
                <a:extLst>
                  <a:ext uri="{FF2B5EF4-FFF2-40B4-BE49-F238E27FC236}">
                    <a16:creationId xmlns:a16="http://schemas.microsoft.com/office/drawing/2014/main" id="{58E4011C-C321-A613-37C1-BAABAF13900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06837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4" name="Straight Connector 393">
                <a:extLst>
                  <a:ext uri="{FF2B5EF4-FFF2-40B4-BE49-F238E27FC236}">
                    <a16:creationId xmlns:a16="http://schemas.microsoft.com/office/drawing/2014/main" id="{807ECFAC-7FFC-49AF-E3E2-37DADCD4CE6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35328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5" name="Straight Connector 394">
                <a:extLst>
                  <a:ext uri="{FF2B5EF4-FFF2-40B4-BE49-F238E27FC236}">
                    <a16:creationId xmlns:a16="http://schemas.microsoft.com/office/drawing/2014/main" id="{15E54A1D-21A0-3292-820D-F44361C6033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63819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6" name="Straight Connector 395">
                <a:extLst>
                  <a:ext uri="{FF2B5EF4-FFF2-40B4-BE49-F238E27FC236}">
                    <a16:creationId xmlns:a16="http://schemas.microsoft.com/office/drawing/2014/main" id="{41A4F0AC-1347-21E0-A750-349AB930BA7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92310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7" name="Straight Connector 396">
                <a:extLst>
                  <a:ext uri="{FF2B5EF4-FFF2-40B4-BE49-F238E27FC236}">
                    <a16:creationId xmlns:a16="http://schemas.microsoft.com/office/drawing/2014/main" id="{76A69213-97D0-181F-0FDE-34A113EA7CF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20801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8" name="Straight Arrow Connector 397">
                <a:extLst>
                  <a:ext uri="{FF2B5EF4-FFF2-40B4-BE49-F238E27FC236}">
                    <a16:creationId xmlns:a16="http://schemas.microsoft.com/office/drawing/2014/main" id="{F9FA64B4-8A92-D1D8-78F9-8F117C7804B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938624" y="3483189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7" name="Straight Arrow Connector 346">
              <a:extLst>
                <a:ext uri="{FF2B5EF4-FFF2-40B4-BE49-F238E27FC236}">
                  <a16:creationId xmlns:a16="http://schemas.microsoft.com/office/drawing/2014/main" id="{044BBA3A-818C-D435-B0FB-F4D5D3FF7B3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73452" y="3358084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8A5911E4-46F0-D018-8A3C-BD031166EBE4}"/>
                </a:ext>
              </a:extLst>
            </p:cNvPr>
            <p:cNvSpPr txBox="1"/>
            <p:nvPr/>
          </p:nvSpPr>
          <p:spPr>
            <a:xfrm>
              <a:off x="1683047" y="4725812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0</a:t>
              </a:r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E8EFE358-E4F6-F23F-C6F9-33D29751006F}"/>
                </a:ext>
              </a:extLst>
            </p:cNvPr>
            <p:cNvSpPr txBox="1"/>
            <p:nvPr/>
          </p:nvSpPr>
          <p:spPr>
            <a:xfrm>
              <a:off x="2435749" y="4730609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E9104C75-C4D4-C6C3-FDE8-51FA572492AD}"/>
                </a:ext>
              </a:extLst>
            </p:cNvPr>
            <p:cNvSpPr txBox="1"/>
            <p:nvPr/>
          </p:nvSpPr>
          <p:spPr>
            <a:xfrm>
              <a:off x="3129052" y="4730609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A45005F3-3BA1-44EC-3A9A-D5741B200F05}"/>
                </a:ext>
              </a:extLst>
            </p:cNvPr>
            <p:cNvSpPr txBox="1"/>
            <p:nvPr/>
          </p:nvSpPr>
          <p:spPr>
            <a:xfrm>
              <a:off x="1681128" y="3980396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cxnSp>
          <p:nvCxnSpPr>
            <p:cNvPr id="352" name="Straight Arrow Connector 351">
              <a:extLst>
                <a:ext uri="{FF2B5EF4-FFF2-40B4-BE49-F238E27FC236}">
                  <a16:creationId xmlns:a16="http://schemas.microsoft.com/office/drawing/2014/main" id="{8240A6B8-EBCD-87AF-04B8-58D83B100F7B}"/>
                </a:ext>
              </a:extLst>
            </p:cNvPr>
            <p:cNvCxnSpPr>
              <a:cxnSpLocks/>
            </p:cNvCxnSpPr>
            <p:nvPr/>
          </p:nvCxnSpPr>
          <p:spPr>
            <a:xfrm>
              <a:off x="1822461" y="2909713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068C6C70-2FB8-3E46-8227-46D1AADA79BF}"/>
                </a:ext>
              </a:extLst>
            </p:cNvPr>
            <p:cNvSpPr txBox="1"/>
            <p:nvPr/>
          </p:nvSpPr>
          <p:spPr>
            <a:xfrm>
              <a:off x="1640859" y="3226572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7F1F4972-AB38-2F53-0303-44047850700E}"/>
                </a:ext>
              </a:extLst>
            </p:cNvPr>
            <p:cNvSpPr txBox="1"/>
            <p:nvPr/>
          </p:nvSpPr>
          <p:spPr>
            <a:xfrm>
              <a:off x="1650057" y="5455801"/>
              <a:ext cx="3417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-5</a:t>
              </a:r>
            </a:p>
          </p:txBody>
        </p:sp>
        <p:sp>
          <p:nvSpPr>
            <p:cNvPr id="355" name="Rectangle 354">
              <a:extLst>
                <a:ext uri="{FF2B5EF4-FFF2-40B4-BE49-F238E27FC236}">
                  <a16:creationId xmlns:a16="http://schemas.microsoft.com/office/drawing/2014/main" id="{F16B4EB9-C27C-C592-D240-4B38FEC360A5}"/>
                </a:ext>
              </a:extLst>
            </p:cNvPr>
            <p:cNvSpPr/>
            <p:nvPr/>
          </p:nvSpPr>
          <p:spPr>
            <a:xfrm>
              <a:off x="732991" y="2926619"/>
              <a:ext cx="3008710" cy="3003987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47EE42A4-434B-AD77-16F5-72777842C514}"/>
                </a:ext>
              </a:extLst>
            </p:cNvPr>
            <p:cNvCxnSpPr>
              <a:cxnSpLocks/>
            </p:cNvCxnSpPr>
            <p:nvPr/>
          </p:nvCxnSpPr>
          <p:spPr>
            <a:xfrm>
              <a:off x="1349571" y="2922537"/>
              <a:ext cx="763112" cy="2972851"/>
            </a:xfrm>
            <a:prstGeom prst="line">
              <a:avLst/>
            </a:prstGeom>
            <a:ln w="38100" cap="rnd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63EE7793-8A9D-F52D-F546-BC60A6BE538F}"/>
              </a:ext>
            </a:extLst>
          </p:cNvPr>
          <p:cNvGrpSpPr/>
          <p:nvPr/>
        </p:nvGrpSpPr>
        <p:grpSpPr>
          <a:xfrm>
            <a:off x="9148975" y="2898149"/>
            <a:ext cx="2862375" cy="2839683"/>
            <a:chOff x="732991" y="2909713"/>
            <a:chExt cx="3056689" cy="3032457"/>
          </a:xfrm>
        </p:grpSpPr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id="{A0AD0D8B-8D4F-C917-78D7-84600255CF70}"/>
                </a:ext>
              </a:extLst>
            </p:cNvPr>
            <p:cNvGrpSpPr/>
            <p:nvPr/>
          </p:nvGrpSpPr>
          <p:grpSpPr>
            <a:xfrm>
              <a:off x="754678" y="2909713"/>
              <a:ext cx="3032456" cy="3032456"/>
              <a:chOff x="5793366" y="593233"/>
              <a:chExt cx="5779911" cy="5779911"/>
            </a:xfrm>
          </p:grpSpPr>
          <p:cxnSp>
            <p:nvCxnSpPr>
              <p:cNvPr id="411" name="Straight Connector 410">
                <a:extLst>
                  <a:ext uri="{FF2B5EF4-FFF2-40B4-BE49-F238E27FC236}">
                    <a16:creationId xmlns:a16="http://schemas.microsoft.com/office/drawing/2014/main" id="{8D949918-FD4A-154D-B9F7-00E825FC0F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42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2" name="Straight Connector 411">
                <a:extLst>
                  <a:ext uri="{FF2B5EF4-FFF2-40B4-BE49-F238E27FC236}">
                    <a16:creationId xmlns:a16="http://schemas.microsoft.com/office/drawing/2014/main" id="{A07D1A05-E7DA-A2FC-7DDF-F2876E4DA5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40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" name="Straight Connector 412">
                <a:extLst>
                  <a:ext uri="{FF2B5EF4-FFF2-40B4-BE49-F238E27FC236}">
                    <a16:creationId xmlns:a16="http://schemas.microsoft.com/office/drawing/2014/main" id="{B167313B-0301-9A74-0154-824C3294BC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889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4" name="Straight Connector 413">
                <a:extLst>
                  <a:ext uri="{FF2B5EF4-FFF2-40B4-BE49-F238E27FC236}">
                    <a16:creationId xmlns:a16="http://schemas.microsoft.com/office/drawing/2014/main" id="{0C22C948-6DE8-ED2D-6654-C3F9B4BBC4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38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Straight Connector 414">
                <a:extLst>
                  <a:ext uri="{FF2B5EF4-FFF2-40B4-BE49-F238E27FC236}">
                    <a16:creationId xmlns:a16="http://schemas.microsoft.com/office/drawing/2014/main" id="{AA6E5CA4-7363-E37C-6AD1-91B90C781D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87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Straight Connector 415">
                <a:extLst>
                  <a:ext uri="{FF2B5EF4-FFF2-40B4-BE49-F238E27FC236}">
                    <a16:creationId xmlns:a16="http://schemas.microsoft.com/office/drawing/2014/main" id="{51D058B2-F202-0AD8-DA4D-BB18CD799B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436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Straight Connector 416">
                <a:extLst>
                  <a:ext uri="{FF2B5EF4-FFF2-40B4-BE49-F238E27FC236}">
                    <a16:creationId xmlns:a16="http://schemas.microsoft.com/office/drawing/2014/main" id="{4DBBBE3E-42C6-151E-6518-0F47F55419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91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8" name="Straight Connector 417">
                <a:extLst>
                  <a:ext uri="{FF2B5EF4-FFF2-40B4-BE49-F238E27FC236}">
                    <a16:creationId xmlns:a16="http://schemas.microsoft.com/office/drawing/2014/main" id="{36B49902-C698-5D05-392C-164651C19A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34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9" name="Straight Connector 418">
                <a:extLst>
                  <a:ext uri="{FF2B5EF4-FFF2-40B4-BE49-F238E27FC236}">
                    <a16:creationId xmlns:a16="http://schemas.microsoft.com/office/drawing/2014/main" id="{D2E7D6F4-8843-437D-44A0-1D0A74EFEA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984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>
                <a:extLst>
                  <a:ext uri="{FF2B5EF4-FFF2-40B4-BE49-F238E27FC236}">
                    <a16:creationId xmlns:a16="http://schemas.microsoft.com/office/drawing/2014/main" id="{DC2D5CD5-F354-F93B-D218-07CA599F41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33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Straight Connector 420">
                <a:extLst>
                  <a:ext uri="{FF2B5EF4-FFF2-40B4-BE49-F238E27FC236}">
                    <a16:creationId xmlns:a16="http://schemas.microsoft.com/office/drawing/2014/main" id="{6593AF72-4F76-1765-0343-3BDB227B8A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682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2" name="Straight Connector 421">
                <a:extLst>
                  <a:ext uri="{FF2B5EF4-FFF2-40B4-BE49-F238E27FC236}">
                    <a16:creationId xmlns:a16="http://schemas.microsoft.com/office/drawing/2014/main" id="{82B1E2DF-E67D-200B-FAD8-734D7D6812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531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3" name="Straight Connector 422">
                <a:extLst>
                  <a:ext uri="{FF2B5EF4-FFF2-40B4-BE49-F238E27FC236}">
                    <a16:creationId xmlns:a16="http://schemas.microsoft.com/office/drawing/2014/main" id="{D3036178-E2CD-039A-A2E4-C64CF13A7D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380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4" name="Straight Connector 423">
                <a:extLst>
                  <a:ext uri="{FF2B5EF4-FFF2-40B4-BE49-F238E27FC236}">
                    <a16:creationId xmlns:a16="http://schemas.microsoft.com/office/drawing/2014/main" id="{4CF82821-2EF1-0110-134C-DF9D88D42C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29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Straight Connector 424">
                <a:extLst>
                  <a:ext uri="{FF2B5EF4-FFF2-40B4-BE49-F238E27FC236}">
                    <a16:creationId xmlns:a16="http://schemas.microsoft.com/office/drawing/2014/main" id="{38E7C879-2D83-E013-F82E-22D5CF87DF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078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Straight Connector 425">
                <a:extLst>
                  <a:ext uri="{FF2B5EF4-FFF2-40B4-BE49-F238E27FC236}">
                    <a16:creationId xmlns:a16="http://schemas.microsoft.com/office/drawing/2014/main" id="{0E076CA1-017D-BEDB-1A25-9107127353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927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7" name="Straight Connector 426">
                <a:extLst>
                  <a:ext uri="{FF2B5EF4-FFF2-40B4-BE49-F238E27FC236}">
                    <a16:creationId xmlns:a16="http://schemas.microsoft.com/office/drawing/2014/main" id="{CFA69F56-9B4B-A742-CC10-B610272CDF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768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8" name="Straight Connector 427">
                <a:extLst>
                  <a:ext uri="{FF2B5EF4-FFF2-40B4-BE49-F238E27FC236}">
                    <a16:creationId xmlns:a16="http://schemas.microsoft.com/office/drawing/2014/main" id="{4EFFA6D1-FE4F-49E7-DBD0-15572CF31A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625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9" name="Straight Connector 428">
                <a:extLst>
                  <a:ext uri="{FF2B5EF4-FFF2-40B4-BE49-F238E27FC236}">
                    <a16:creationId xmlns:a16="http://schemas.microsoft.com/office/drawing/2014/main" id="{37D18A61-452A-E818-6857-01F7AB337D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475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0" name="Straight Connector 429">
                <a:extLst>
                  <a:ext uri="{FF2B5EF4-FFF2-40B4-BE49-F238E27FC236}">
                    <a16:creationId xmlns:a16="http://schemas.microsoft.com/office/drawing/2014/main" id="{2B689470-19A5-88C6-F33F-022B54241F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324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1" name="Straight Arrow Connector 430">
                <a:extLst>
                  <a:ext uri="{FF2B5EF4-FFF2-40B4-BE49-F238E27FC236}">
                    <a16:creationId xmlns:a16="http://schemas.microsoft.com/office/drawing/2014/main" id="{07412D1E-BFD5-22CC-435E-EC9CADBA5C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3366" y="4337793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2" name="Straight Connector 431">
                <a:extLst>
                  <a:ext uri="{FF2B5EF4-FFF2-40B4-BE49-F238E27FC236}">
                    <a16:creationId xmlns:a16="http://schemas.microsoft.com/office/drawing/2014/main" id="{369BE7AF-4FAB-0BBD-DDB5-592460CCEA6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4901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3" name="Straight Connector 432">
                <a:extLst>
                  <a:ext uri="{FF2B5EF4-FFF2-40B4-BE49-F238E27FC236}">
                    <a16:creationId xmlns:a16="http://schemas.microsoft.com/office/drawing/2014/main" id="{A8A38C45-8AEA-55C9-F061-B1AF848B181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9203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4" name="Straight Connector 433">
                <a:extLst>
                  <a:ext uri="{FF2B5EF4-FFF2-40B4-BE49-F238E27FC236}">
                    <a16:creationId xmlns:a16="http://schemas.microsoft.com/office/drawing/2014/main" id="{E6071B2B-5C8A-057C-54EC-84613BB3268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63545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5" name="Straight Connector 434">
                <a:extLst>
                  <a:ext uri="{FF2B5EF4-FFF2-40B4-BE49-F238E27FC236}">
                    <a16:creationId xmlns:a16="http://schemas.microsoft.com/office/drawing/2014/main" id="{814AD2F8-56F5-6331-30E7-0A12AC8D27A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35054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6" name="Straight Connector 435">
                <a:extLst>
                  <a:ext uri="{FF2B5EF4-FFF2-40B4-BE49-F238E27FC236}">
                    <a16:creationId xmlns:a16="http://schemas.microsoft.com/office/drawing/2014/main" id="{99B8F3EB-4BB5-50FE-B940-790CB3BBC6B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06563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7" name="Straight Connector 436">
                <a:extLst>
                  <a:ext uri="{FF2B5EF4-FFF2-40B4-BE49-F238E27FC236}">
                    <a16:creationId xmlns:a16="http://schemas.microsoft.com/office/drawing/2014/main" id="{1B076529-2F73-6447-A6EA-7E932936D59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78072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8" name="Straight Connector 437">
                <a:extLst>
                  <a:ext uri="{FF2B5EF4-FFF2-40B4-BE49-F238E27FC236}">
                    <a16:creationId xmlns:a16="http://schemas.microsoft.com/office/drawing/2014/main" id="{846C6478-2523-1B05-0B1A-90028740579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2052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9" name="Straight Connector 438">
                <a:extLst>
                  <a:ext uri="{FF2B5EF4-FFF2-40B4-BE49-F238E27FC236}">
                    <a16:creationId xmlns:a16="http://schemas.microsoft.com/office/drawing/2014/main" id="{63ACCDD2-7944-B119-AF13-C5B5BF6F5EA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21090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0" name="Straight Connector 439">
                <a:extLst>
                  <a:ext uri="{FF2B5EF4-FFF2-40B4-BE49-F238E27FC236}">
                    <a16:creationId xmlns:a16="http://schemas.microsoft.com/office/drawing/2014/main" id="{8E56A8D8-5CD9-6125-BA97-2223AA2B6D8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92599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1" name="Straight Connector 440">
                <a:extLst>
                  <a:ext uri="{FF2B5EF4-FFF2-40B4-BE49-F238E27FC236}">
                    <a16:creationId xmlns:a16="http://schemas.microsoft.com/office/drawing/2014/main" id="{70E6E932-DDAA-59ED-EFAF-DA5161A6DF3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6410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2" name="Straight Connector 441">
                <a:extLst>
                  <a:ext uri="{FF2B5EF4-FFF2-40B4-BE49-F238E27FC236}">
                    <a16:creationId xmlns:a16="http://schemas.microsoft.com/office/drawing/2014/main" id="{19EE735D-BB22-B28E-3C0F-3EE290833D1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561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3" name="Straight Connector 442">
                <a:extLst>
                  <a:ext uri="{FF2B5EF4-FFF2-40B4-BE49-F238E27FC236}">
                    <a16:creationId xmlns:a16="http://schemas.microsoft.com/office/drawing/2014/main" id="{DD2713D8-3579-228E-2723-B6A5B344BD5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712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4" name="Straight Connector 443">
                <a:extLst>
                  <a:ext uri="{FF2B5EF4-FFF2-40B4-BE49-F238E27FC236}">
                    <a16:creationId xmlns:a16="http://schemas.microsoft.com/office/drawing/2014/main" id="{CB68FD0F-707F-C391-263C-1525CB157F3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1364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5" name="Straight Connector 444">
                <a:extLst>
                  <a:ext uri="{FF2B5EF4-FFF2-40B4-BE49-F238E27FC236}">
                    <a16:creationId xmlns:a16="http://schemas.microsoft.com/office/drawing/2014/main" id="{93170FFB-3693-5A9D-F03E-5D58D8463B3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49855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6" name="Straight Connector 445">
                <a:extLst>
                  <a:ext uri="{FF2B5EF4-FFF2-40B4-BE49-F238E27FC236}">
                    <a16:creationId xmlns:a16="http://schemas.microsoft.com/office/drawing/2014/main" id="{29DD2BE1-C149-9923-4271-645D47EEAFE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78346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7" name="Straight Connector 446">
                <a:extLst>
                  <a:ext uri="{FF2B5EF4-FFF2-40B4-BE49-F238E27FC236}">
                    <a16:creationId xmlns:a16="http://schemas.microsoft.com/office/drawing/2014/main" id="{7587D88F-6033-46CB-7538-43AA57342DA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06837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8" name="Straight Connector 447">
                <a:extLst>
                  <a:ext uri="{FF2B5EF4-FFF2-40B4-BE49-F238E27FC236}">
                    <a16:creationId xmlns:a16="http://schemas.microsoft.com/office/drawing/2014/main" id="{48D25E9C-B2DC-BE95-E1C1-CA0D79E77B6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35328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9" name="Straight Connector 448">
                <a:extLst>
                  <a:ext uri="{FF2B5EF4-FFF2-40B4-BE49-F238E27FC236}">
                    <a16:creationId xmlns:a16="http://schemas.microsoft.com/office/drawing/2014/main" id="{4050D4FE-5ADF-B976-3018-77CB27137D3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63819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0" name="Straight Connector 449">
                <a:extLst>
                  <a:ext uri="{FF2B5EF4-FFF2-40B4-BE49-F238E27FC236}">
                    <a16:creationId xmlns:a16="http://schemas.microsoft.com/office/drawing/2014/main" id="{676D899B-E781-CB8A-EB5A-E79DB6F9C5A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92310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1" name="Straight Connector 450">
                <a:extLst>
                  <a:ext uri="{FF2B5EF4-FFF2-40B4-BE49-F238E27FC236}">
                    <a16:creationId xmlns:a16="http://schemas.microsoft.com/office/drawing/2014/main" id="{3A5651F4-8A94-186E-900D-ED9F4B49549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20801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2" name="Straight Arrow Connector 451">
                <a:extLst>
                  <a:ext uri="{FF2B5EF4-FFF2-40B4-BE49-F238E27FC236}">
                    <a16:creationId xmlns:a16="http://schemas.microsoft.com/office/drawing/2014/main" id="{6406BD8B-72AD-2B80-3860-C42F63BC4E9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938624" y="3483189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1" name="Straight Arrow Connector 400">
              <a:extLst>
                <a:ext uri="{FF2B5EF4-FFF2-40B4-BE49-F238E27FC236}">
                  <a16:creationId xmlns:a16="http://schemas.microsoft.com/office/drawing/2014/main" id="{D48BBB4C-5063-4EBB-FC07-36C1B8EECB5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73452" y="3358084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2C809F56-6C52-3895-A80F-479F39441CAC}"/>
                </a:ext>
              </a:extLst>
            </p:cNvPr>
            <p:cNvSpPr txBox="1"/>
            <p:nvPr/>
          </p:nvSpPr>
          <p:spPr>
            <a:xfrm>
              <a:off x="1683047" y="4725812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0</a:t>
              </a:r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3BF5FE6B-711C-B68A-4009-6E93CB3993D4}"/>
                </a:ext>
              </a:extLst>
            </p:cNvPr>
            <p:cNvSpPr txBox="1"/>
            <p:nvPr/>
          </p:nvSpPr>
          <p:spPr>
            <a:xfrm>
              <a:off x="2435749" y="4730609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4B77DAF8-4F70-3084-EC7B-D455CC30E429}"/>
                </a:ext>
              </a:extLst>
            </p:cNvPr>
            <p:cNvSpPr txBox="1"/>
            <p:nvPr/>
          </p:nvSpPr>
          <p:spPr>
            <a:xfrm>
              <a:off x="3129052" y="4730609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8C4C6A23-5549-648D-F37B-F905B6B197D2}"/>
                </a:ext>
              </a:extLst>
            </p:cNvPr>
            <p:cNvSpPr txBox="1"/>
            <p:nvPr/>
          </p:nvSpPr>
          <p:spPr>
            <a:xfrm>
              <a:off x="1681128" y="3980396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cxnSp>
          <p:nvCxnSpPr>
            <p:cNvPr id="406" name="Straight Arrow Connector 405">
              <a:extLst>
                <a:ext uri="{FF2B5EF4-FFF2-40B4-BE49-F238E27FC236}">
                  <a16:creationId xmlns:a16="http://schemas.microsoft.com/office/drawing/2014/main" id="{D6ACBED2-A7AD-F91B-8767-AB8A2BE99BBE}"/>
                </a:ext>
              </a:extLst>
            </p:cNvPr>
            <p:cNvCxnSpPr>
              <a:cxnSpLocks/>
            </p:cNvCxnSpPr>
            <p:nvPr/>
          </p:nvCxnSpPr>
          <p:spPr>
            <a:xfrm>
              <a:off x="1822461" y="2909713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666881C0-312F-2B1A-9A43-571058D21EB8}"/>
                </a:ext>
              </a:extLst>
            </p:cNvPr>
            <p:cNvSpPr txBox="1"/>
            <p:nvPr/>
          </p:nvSpPr>
          <p:spPr>
            <a:xfrm>
              <a:off x="1640859" y="3226572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A96193F1-0E94-6C5A-7994-08809B6B33E0}"/>
                </a:ext>
              </a:extLst>
            </p:cNvPr>
            <p:cNvSpPr txBox="1"/>
            <p:nvPr/>
          </p:nvSpPr>
          <p:spPr>
            <a:xfrm>
              <a:off x="1650057" y="5455801"/>
              <a:ext cx="3417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-5</a:t>
              </a:r>
            </a:p>
          </p:txBody>
        </p:sp>
        <p:sp>
          <p:nvSpPr>
            <p:cNvPr id="409" name="Rectangle 40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F7EB31D8-82D8-EA1C-843C-8C4218525673}"/>
                </a:ext>
              </a:extLst>
            </p:cNvPr>
            <p:cNvSpPr/>
            <p:nvPr/>
          </p:nvSpPr>
          <p:spPr>
            <a:xfrm>
              <a:off x="732991" y="2926619"/>
              <a:ext cx="3008710" cy="3003987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4A15B663-AA4E-A711-D1C5-C70A33DC9D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1479" y="2934886"/>
              <a:ext cx="1486742" cy="2982111"/>
            </a:xfrm>
            <a:prstGeom prst="line">
              <a:avLst/>
            </a:prstGeom>
            <a:ln w="38100" cap="rnd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1" name="Rounded Rectangle 460">
            <a:extLst>
              <a:ext uri="{FF2B5EF4-FFF2-40B4-BE49-F238E27FC236}">
                <a16:creationId xmlns:a16="http://schemas.microsoft.com/office/drawing/2014/main" id="{1530CE5A-EF41-D600-0401-CD421C1298A0}"/>
              </a:ext>
            </a:extLst>
          </p:cNvPr>
          <p:cNvSpPr/>
          <p:nvPr/>
        </p:nvSpPr>
        <p:spPr>
          <a:xfrm>
            <a:off x="77670" y="2766060"/>
            <a:ext cx="9025585" cy="3166110"/>
          </a:xfrm>
          <a:prstGeom prst="roundRect">
            <a:avLst>
              <a:gd name="adj" fmla="val 3671"/>
            </a:avLst>
          </a:prstGeom>
          <a:solidFill>
            <a:schemeClr val="bg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6D0083B-CFCD-74EB-D23F-B9F26CB59E7A}"/>
                  </a:ext>
                </a:extLst>
              </p:cNvPr>
              <p:cNvSpPr txBox="1"/>
              <p:nvPr/>
            </p:nvSpPr>
            <p:spPr>
              <a:xfrm>
                <a:off x="5047790" y="-32965"/>
                <a:ext cx="1570350" cy="2025075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9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6D0083B-CFCD-74EB-D23F-B9F26CB59E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7790" y="-32965"/>
                <a:ext cx="1570350" cy="2025075"/>
              </a:xfrm>
              <a:prstGeom prst="roundRect">
                <a:avLst>
                  <a:gd name="adj" fmla="val 50000"/>
                </a:avLst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3" name="Oval 452">
            <a:extLst>
              <a:ext uri="{FF2B5EF4-FFF2-40B4-BE49-F238E27FC236}">
                <a16:creationId xmlns:a16="http://schemas.microsoft.com/office/drawing/2014/main" id="{434EA777-4D70-860A-55A7-9AEBED68F5DE}"/>
              </a:ext>
            </a:extLst>
          </p:cNvPr>
          <p:cNvSpPr/>
          <p:nvPr/>
        </p:nvSpPr>
        <p:spPr>
          <a:xfrm>
            <a:off x="1243953" y="5809010"/>
            <a:ext cx="576320" cy="5758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54" name="Oval 453">
            <a:extLst>
              <a:ext uri="{FF2B5EF4-FFF2-40B4-BE49-F238E27FC236}">
                <a16:creationId xmlns:a16="http://schemas.microsoft.com/office/drawing/2014/main" id="{98A02348-19E6-85C9-4172-B70913FB71A1}"/>
              </a:ext>
            </a:extLst>
          </p:cNvPr>
          <p:cNvSpPr/>
          <p:nvPr/>
        </p:nvSpPr>
        <p:spPr>
          <a:xfrm>
            <a:off x="4309651" y="5810572"/>
            <a:ext cx="576320" cy="5758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455" name="Oval 454">
            <a:extLst>
              <a:ext uri="{FF2B5EF4-FFF2-40B4-BE49-F238E27FC236}">
                <a16:creationId xmlns:a16="http://schemas.microsoft.com/office/drawing/2014/main" id="{30E4A089-9E08-025C-CCC7-C7CB0DBEB3D3}"/>
              </a:ext>
            </a:extLst>
          </p:cNvPr>
          <p:cNvSpPr/>
          <p:nvPr/>
        </p:nvSpPr>
        <p:spPr>
          <a:xfrm>
            <a:off x="7375349" y="5809010"/>
            <a:ext cx="576320" cy="5758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56" name="Oval 455">
            <a:extLst>
              <a:ext uri="{FF2B5EF4-FFF2-40B4-BE49-F238E27FC236}">
                <a16:creationId xmlns:a16="http://schemas.microsoft.com/office/drawing/2014/main" id="{0144B38D-8846-5A62-06BC-190042F704D5}"/>
              </a:ext>
            </a:extLst>
          </p:cNvPr>
          <p:cNvSpPr/>
          <p:nvPr/>
        </p:nvSpPr>
        <p:spPr>
          <a:xfrm>
            <a:off x="10441048" y="5809010"/>
            <a:ext cx="576320" cy="5758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6028604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CBB3F-4DBD-D091-1338-170588CB9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D0C2011-F949-0759-A373-95B7F22E74A3}"/>
                  </a:ext>
                </a:extLst>
              </p:cNvPr>
              <p:cNvSpPr txBox="1"/>
              <p:nvPr/>
            </p:nvSpPr>
            <p:spPr>
              <a:xfrm>
                <a:off x="338617" y="2118530"/>
                <a:ext cx="10180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Which of the below graphs show the line with the equation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+1 </m:t>
                    </m:r>
                  </m:oMath>
                </a14:m>
                <a:r>
                  <a:rPr lang="en-US" sz="2400" dirty="0"/>
                  <a:t>?</a:t>
                </a:r>
              </a:p>
              <a:p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D0C2011-F949-0759-A373-95B7F22E74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17" y="2118530"/>
                <a:ext cx="10180400" cy="830997"/>
              </a:xfrm>
              <a:prstGeom prst="rect">
                <a:avLst/>
              </a:prstGeom>
              <a:blipFill>
                <a:blip r:embed="rId3"/>
                <a:stretch>
                  <a:fillRect l="-872" t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96B09E-EA7C-BB6F-B3E6-43AB61594C6A}"/>
                  </a:ext>
                </a:extLst>
              </p:cNvPr>
              <p:cNvSpPr txBox="1"/>
              <p:nvPr/>
            </p:nvSpPr>
            <p:spPr>
              <a:xfrm>
                <a:off x="-9525" y="-121755"/>
                <a:ext cx="12201525" cy="2207240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9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96B09E-EA7C-BB6F-B3E6-43AB61594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525" y="-121755"/>
                <a:ext cx="12201525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9" name="Group 398">
            <a:extLst>
              <a:ext uri="{FF2B5EF4-FFF2-40B4-BE49-F238E27FC236}">
                <a16:creationId xmlns:a16="http://schemas.microsoft.com/office/drawing/2014/main" id="{B235863C-73A2-FF85-3642-920552F12D4F}"/>
              </a:ext>
            </a:extLst>
          </p:cNvPr>
          <p:cNvGrpSpPr/>
          <p:nvPr/>
        </p:nvGrpSpPr>
        <p:grpSpPr>
          <a:xfrm>
            <a:off x="4106178" y="2610558"/>
            <a:ext cx="4194811" cy="4161556"/>
            <a:chOff x="732991" y="2909713"/>
            <a:chExt cx="3056689" cy="3032457"/>
          </a:xfrm>
        </p:grpSpPr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id="{224CB6B3-B0DA-54AD-A450-C7AAE0162462}"/>
                </a:ext>
              </a:extLst>
            </p:cNvPr>
            <p:cNvGrpSpPr/>
            <p:nvPr/>
          </p:nvGrpSpPr>
          <p:grpSpPr>
            <a:xfrm>
              <a:off x="754678" y="2909713"/>
              <a:ext cx="3032456" cy="3032456"/>
              <a:chOff x="5793366" y="593233"/>
              <a:chExt cx="5779911" cy="5779911"/>
            </a:xfrm>
          </p:grpSpPr>
          <p:cxnSp>
            <p:nvCxnSpPr>
              <p:cNvPr id="411" name="Straight Connector 410">
                <a:extLst>
                  <a:ext uri="{FF2B5EF4-FFF2-40B4-BE49-F238E27FC236}">
                    <a16:creationId xmlns:a16="http://schemas.microsoft.com/office/drawing/2014/main" id="{C89476D0-9AA8-B908-C467-2F9B4CD46C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42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2" name="Straight Connector 411">
                <a:extLst>
                  <a:ext uri="{FF2B5EF4-FFF2-40B4-BE49-F238E27FC236}">
                    <a16:creationId xmlns:a16="http://schemas.microsoft.com/office/drawing/2014/main" id="{26160CBB-FA39-E863-B0EE-799BE37207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40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" name="Straight Connector 412">
                <a:extLst>
                  <a:ext uri="{FF2B5EF4-FFF2-40B4-BE49-F238E27FC236}">
                    <a16:creationId xmlns:a16="http://schemas.microsoft.com/office/drawing/2014/main" id="{6A71E794-82DA-42A1-00BB-08C29ADFCE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889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4" name="Straight Connector 413">
                <a:extLst>
                  <a:ext uri="{FF2B5EF4-FFF2-40B4-BE49-F238E27FC236}">
                    <a16:creationId xmlns:a16="http://schemas.microsoft.com/office/drawing/2014/main" id="{4E4A5788-FDA4-2FDB-1566-844913EAB0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38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Straight Connector 414">
                <a:extLst>
                  <a:ext uri="{FF2B5EF4-FFF2-40B4-BE49-F238E27FC236}">
                    <a16:creationId xmlns:a16="http://schemas.microsoft.com/office/drawing/2014/main" id="{ACCA56E0-9F8F-8357-D308-FFAC4DB63C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87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Straight Connector 415">
                <a:extLst>
                  <a:ext uri="{FF2B5EF4-FFF2-40B4-BE49-F238E27FC236}">
                    <a16:creationId xmlns:a16="http://schemas.microsoft.com/office/drawing/2014/main" id="{16AF2208-1AB3-63A3-67BC-7F18EE4929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436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Straight Connector 416">
                <a:extLst>
                  <a:ext uri="{FF2B5EF4-FFF2-40B4-BE49-F238E27FC236}">
                    <a16:creationId xmlns:a16="http://schemas.microsoft.com/office/drawing/2014/main" id="{8970EE6B-B324-C09B-FBAD-6FD7A474EC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91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8" name="Straight Connector 417">
                <a:extLst>
                  <a:ext uri="{FF2B5EF4-FFF2-40B4-BE49-F238E27FC236}">
                    <a16:creationId xmlns:a16="http://schemas.microsoft.com/office/drawing/2014/main" id="{D77878AA-F7A3-B585-4EE6-8C23400973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34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9" name="Straight Connector 418">
                <a:extLst>
                  <a:ext uri="{FF2B5EF4-FFF2-40B4-BE49-F238E27FC236}">
                    <a16:creationId xmlns:a16="http://schemas.microsoft.com/office/drawing/2014/main" id="{7A4EE288-FDF8-D4BA-66D5-BADEE6A73B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984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>
                <a:extLst>
                  <a:ext uri="{FF2B5EF4-FFF2-40B4-BE49-F238E27FC236}">
                    <a16:creationId xmlns:a16="http://schemas.microsoft.com/office/drawing/2014/main" id="{6EC2E503-8256-A3D7-3969-58FB695318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33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Straight Connector 420">
                <a:extLst>
                  <a:ext uri="{FF2B5EF4-FFF2-40B4-BE49-F238E27FC236}">
                    <a16:creationId xmlns:a16="http://schemas.microsoft.com/office/drawing/2014/main" id="{56042FF0-EB6F-CFC5-BA38-7CE2C5CD61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682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2" name="Straight Connector 421">
                <a:extLst>
                  <a:ext uri="{FF2B5EF4-FFF2-40B4-BE49-F238E27FC236}">
                    <a16:creationId xmlns:a16="http://schemas.microsoft.com/office/drawing/2014/main" id="{B2586725-0B4B-1F18-6BB4-E5AD639E5C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531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3" name="Straight Connector 422">
                <a:extLst>
                  <a:ext uri="{FF2B5EF4-FFF2-40B4-BE49-F238E27FC236}">
                    <a16:creationId xmlns:a16="http://schemas.microsoft.com/office/drawing/2014/main" id="{B886328A-4289-8080-D3EF-EFB483A275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380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4" name="Straight Connector 423">
                <a:extLst>
                  <a:ext uri="{FF2B5EF4-FFF2-40B4-BE49-F238E27FC236}">
                    <a16:creationId xmlns:a16="http://schemas.microsoft.com/office/drawing/2014/main" id="{867ECD70-0EE2-5356-8AD8-3A851B3708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29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Straight Connector 424">
                <a:extLst>
                  <a:ext uri="{FF2B5EF4-FFF2-40B4-BE49-F238E27FC236}">
                    <a16:creationId xmlns:a16="http://schemas.microsoft.com/office/drawing/2014/main" id="{7E20F4C2-CE50-3FBA-340B-A9E7B9FD76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078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Straight Connector 425">
                <a:extLst>
                  <a:ext uri="{FF2B5EF4-FFF2-40B4-BE49-F238E27FC236}">
                    <a16:creationId xmlns:a16="http://schemas.microsoft.com/office/drawing/2014/main" id="{D98A7414-2B4D-D71A-A85B-05B93BC215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927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7" name="Straight Connector 426">
                <a:extLst>
                  <a:ext uri="{FF2B5EF4-FFF2-40B4-BE49-F238E27FC236}">
                    <a16:creationId xmlns:a16="http://schemas.microsoft.com/office/drawing/2014/main" id="{1B19221F-E608-1FBB-7B52-680C316CD1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768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8" name="Straight Connector 427">
                <a:extLst>
                  <a:ext uri="{FF2B5EF4-FFF2-40B4-BE49-F238E27FC236}">
                    <a16:creationId xmlns:a16="http://schemas.microsoft.com/office/drawing/2014/main" id="{BDF2C221-6108-FEF2-77E8-04B03E9E2F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625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9" name="Straight Connector 428">
                <a:extLst>
                  <a:ext uri="{FF2B5EF4-FFF2-40B4-BE49-F238E27FC236}">
                    <a16:creationId xmlns:a16="http://schemas.microsoft.com/office/drawing/2014/main" id="{55CA43BE-3556-8DB5-7945-A728338B65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475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0" name="Straight Connector 429">
                <a:extLst>
                  <a:ext uri="{FF2B5EF4-FFF2-40B4-BE49-F238E27FC236}">
                    <a16:creationId xmlns:a16="http://schemas.microsoft.com/office/drawing/2014/main" id="{6EBCF3F6-7287-8FE1-5532-D10C6C64C7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324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1" name="Straight Arrow Connector 430">
                <a:extLst>
                  <a:ext uri="{FF2B5EF4-FFF2-40B4-BE49-F238E27FC236}">
                    <a16:creationId xmlns:a16="http://schemas.microsoft.com/office/drawing/2014/main" id="{42EDB7F7-D9B4-BB7E-C1F5-ECC2478941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3366" y="4337793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2" name="Straight Connector 431">
                <a:extLst>
                  <a:ext uri="{FF2B5EF4-FFF2-40B4-BE49-F238E27FC236}">
                    <a16:creationId xmlns:a16="http://schemas.microsoft.com/office/drawing/2014/main" id="{F7D7143A-2F8A-CFD1-E044-4B0B1ED47D4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4901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3" name="Straight Connector 432">
                <a:extLst>
                  <a:ext uri="{FF2B5EF4-FFF2-40B4-BE49-F238E27FC236}">
                    <a16:creationId xmlns:a16="http://schemas.microsoft.com/office/drawing/2014/main" id="{B29B45B5-8AB2-7F1F-1253-073AD094BBD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9203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4" name="Straight Connector 433">
                <a:extLst>
                  <a:ext uri="{FF2B5EF4-FFF2-40B4-BE49-F238E27FC236}">
                    <a16:creationId xmlns:a16="http://schemas.microsoft.com/office/drawing/2014/main" id="{CC8CBD95-B155-958F-1997-60C7B10C45B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63545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5" name="Straight Connector 434">
                <a:extLst>
                  <a:ext uri="{FF2B5EF4-FFF2-40B4-BE49-F238E27FC236}">
                    <a16:creationId xmlns:a16="http://schemas.microsoft.com/office/drawing/2014/main" id="{6E75EF80-42E3-D080-F74A-BF098509246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35054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6" name="Straight Connector 435">
                <a:extLst>
                  <a:ext uri="{FF2B5EF4-FFF2-40B4-BE49-F238E27FC236}">
                    <a16:creationId xmlns:a16="http://schemas.microsoft.com/office/drawing/2014/main" id="{0422D65D-5BE5-6873-69A3-1C95AD5C226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06563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7" name="Straight Connector 436">
                <a:extLst>
                  <a:ext uri="{FF2B5EF4-FFF2-40B4-BE49-F238E27FC236}">
                    <a16:creationId xmlns:a16="http://schemas.microsoft.com/office/drawing/2014/main" id="{69765823-B847-B81D-033D-DAABB838D98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78072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8" name="Straight Connector 437">
                <a:extLst>
                  <a:ext uri="{FF2B5EF4-FFF2-40B4-BE49-F238E27FC236}">
                    <a16:creationId xmlns:a16="http://schemas.microsoft.com/office/drawing/2014/main" id="{580379CA-E31C-516E-9BFE-BA01D07CA09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2052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9" name="Straight Connector 438">
                <a:extLst>
                  <a:ext uri="{FF2B5EF4-FFF2-40B4-BE49-F238E27FC236}">
                    <a16:creationId xmlns:a16="http://schemas.microsoft.com/office/drawing/2014/main" id="{E3EA432D-7E94-8AF5-3CE1-3749F1893F2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21090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0" name="Straight Connector 439">
                <a:extLst>
                  <a:ext uri="{FF2B5EF4-FFF2-40B4-BE49-F238E27FC236}">
                    <a16:creationId xmlns:a16="http://schemas.microsoft.com/office/drawing/2014/main" id="{1AB8BF56-127B-D947-1D7E-AE1A1947900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92599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1" name="Straight Connector 440">
                <a:extLst>
                  <a:ext uri="{FF2B5EF4-FFF2-40B4-BE49-F238E27FC236}">
                    <a16:creationId xmlns:a16="http://schemas.microsoft.com/office/drawing/2014/main" id="{AE5ADF87-9EBF-67FA-8D03-ED1A7279FDF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6410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2" name="Straight Connector 441">
                <a:extLst>
                  <a:ext uri="{FF2B5EF4-FFF2-40B4-BE49-F238E27FC236}">
                    <a16:creationId xmlns:a16="http://schemas.microsoft.com/office/drawing/2014/main" id="{D10BC2B3-BF19-39FA-5872-A16B78214FD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561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3" name="Straight Connector 442">
                <a:extLst>
                  <a:ext uri="{FF2B5EF4-FFF2-40B4-BE49-F238E27FC236}">
                    <a16:creationId xmlns:a16="http://schemas.microsoft.com/office/drawing/2014/main" id="{EF8C4CEE-5526-673C-ACC3-19A56EAB685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712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4" name="Straight Connector 443">
                <a:extLst>
                  <a:ext uri="{FF2B5EF4-FFF2-40B4-BE49-F238E27FC236}">
                    <a16:creationId xmlns:a16="http://schemas.microsoft.com/office/drawing/2014/main" id="{065CCD56-BB20-09D9-1242-E015340CFE1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1364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5" name="Straight Connector 444">
                <a:extLst>
                  <a:ext uri="{FF2B5EF4-FFF2-40B4-BE49-F238E27FC236}">
                    <a16:creationId xmlns:a16="http://schemas.microsoft.com/office/drawing/2014/main" id="{3C758398-FED8-F70F-C1D7-D21FFC8F140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49855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6" name="Straight Connector 445">
                <a:extLst>
                  <a:ext uri="{FF2B5EF4-FFF2-40B4-BE49-F238E27FC236}">
                    <a16:creationId xmlns:a16="http://schemas.microsoft.com/office/drawing/2014/main" id="{8CC99703-CA6B-6C70-114E-2901A2044DA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78346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7" name="Straight Connector 446">
                <a:extLst>
                  <a:ext uri="{FF2B5EF4-FFF2-40B4-BE49-F238E27FC236}">
                    <a16:creationId xmlns:a16="http://schemas.microsoft.com/office/drawing/2014/main" id="{65E82CBF-55C5-39D7-E05F-D24B34002DC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06837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8" name="Straight Connector 447">
                <a:extLst>
                  <a:ext uri="{FF2B5EF4-FFF2-40B4-BE49-F238E27FC236}">
                    <a16:creationId xmlns:a16="http://schemas.microsoft.com/office/drawing/2014/main" id="{1D28ED0A-0A2D-8A1B-C175-BE76C950B5E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35328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9" name="Straight Connector 448">
                <a:extLst>
                  <a:ext uri="{FF2B5EF4-FFF2-40B4-BE49-F238E27FC236}">
                    <a16:creationId xmlns:a16="http://schemas.microsoft.com/office/drawing/2014/main" id="{D53399AF-AFDE-ABAA-1E93-B76A2DED495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63819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0" name="Straight Connector 449">
                <a:extLst>
                  <a:ext uri="{FF2B5EF4-FFF2-40B4-BE49-F238E27FC236}">
                    <a16:creationId xmlns:a16="http://schemas.microsoft.com/office/drawing/2014/main" id="{C07DB041-CE38-6FC0-4F65-12B0E357EC0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92310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1" name="Straight Connector 450">
                <a:extLst>
                  <a:ext uri="{FF2B5EF4-FFF2-40B4-BE49-F238E27FC236}">
                    <a16:creationId xmlns:a16="http://schemas.microsoft.com/office/drawing/2014/main" id="{E8B0070F-6779-768C-A125-1424198EF42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20801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2" name="Straight Arrow Connector 451">
                <a:extLst>
                  <a:ext uri="{FF2B5EF4-FFF2-40B4-BE49-F238E27FC236}">
                    <a16:creationId xmlns:a16="http://schemas.microsoft.com/office/drawing/2014/main" id="{DD573862-DBB7-EBB9-E62D-9EB17C31495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938624" y="3483189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1" name="Straight Arrow Connector 400">
              <a:extLst>
                <a:ext uri="{FF2B5EF4-FFF2-40B4-BE49-F238E27FC236}">
                  <a16:creationId xmlns:a16="http://schemas.microsoft.com/office/drawing/2014/main" id="{69611E10-0CA7-FD7F-C3D8-26C5F522C84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73452" y="3358084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5A962086-EF9A-3FE9-6C67-A3C9021BCF95}"/>
                </a:ext>
              </a:extLst>
            </p:cNvPr>
            <p:cNvSpPr txBox="1"/>
            <p:nvPr/>
          </p:nvSpPr>
          <p:spPr>
            <a:xfrm>
              <a:off x="1683047" y="4725812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0</a:t>
              </a:r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EA8A16F4-A5C1-B8A2-6F7F-ECA3A7B9A0BC}"/>
                </a:ext>
              </a:extLst>
            </p:cNvPr>
            <p:cNvSpPr txBox="1"/>
            <p:nvPr/>
          </p:nvSpPr>
          <p:spPr>
            <a:xfrm>
              <a:off x="2435749" y="4730609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AF7D92CD-80E3-8712-EDBD-3151B0BB832B}"/>
                </a:ext>
              </a:extLst>
            </p:cNvPr>
            <p:cNvSpPr txBox="1"/>
            <p:nvPr/>
          </p:nvSpPr>
          <p:spPr>
            <a:xfrm>
              <a:off x="3129052" y="4730609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D0A10425-1DA6-3EC6-91EA-6C57D1BD08B0}"/>
                </a:ext>
              </a:extLst>
            </p:cNvPr>
            <p:cNvSpPr txBox="1"/>
            <p:nvPr/>
          </p:nvSpPr>
          <p:spPr>
            <a:xfrm>
              <a:off x="1681128" y="3980396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cxnSp>
          <p:nvCxnSpPr>
            <p:cNvPr id="406" name="Straight Arrow Connector 405">
              <a:extLst>
                <a:ext uri="{FF2B5EF4-FFF2-40B4-BE49-F238E27FC236}">
                  <a16:creationId xmlns:a16="http://schemas.microsoft.com/office/drawing/2014/main" id="{BAB1A751-48BD-2DB7-4495-C9BD956D72F2}"/>
                </a:ext>
              </a:extLst>
            </p:cNvPr>
            <p:cNvCxnSpPr>
              <a:cxnSpLocks/>
            </p:cNvCxnSpPr>
            <p:nvPr/>
          </p:nvCxnSpPr>
          <p:spPr>
            <a:xfrm>
              <a:off x="1822461" y="2909713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6F9DB8EE-4B88-FBF8-44F7-E75C1E6D791B}"/>
                </a:ext>
              </a:extLst>
            </p:cNvPr>
            <p:cNvSpPr txBox="1"/>
            <p:nvPr/>
          </p:nvSpPr>
          <p:spPr>
            <a:xfrm>
              <a:off x="1640859" y="3226572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3AE477A0-B38C-D6E2-2620-BBACA5B72EA8}"/>
                </a:ext>
              </a:extLst>
            </p:cNvPr>
            <p:cNvSpPr txBox="1"/>
            <p:nvPr/>
          </p:nvSpPr>
          <p:spPr>
            <a:xfrm>
              <a:off x="1650057" y="5455801"/>
              <a:ext cx="3417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-5</a:t>
              </a:r>
            </a:p>
          </p:txBody>
        </p:sp>
        <p:sp>
          <p:nvSpPr>
            <p:cNvPr id="409" name="Rectangle 408">
              <a:extLst>
                <a:ext uri="{FF2B5EF4-FFF2-40B4-BE49-F238E27FC236}">
                  <a16:creationId xmlns:a16="http://schemas.microsoft.com/office/drawing/2014/main" id="{275AC30C-8910-82FB-A151-46488E8397D6}"/>
                </a:ext>
              </a:extLst>
            </p:cNvPr>
            <p:cNvSpPr/>
            <p:nvPr/>
          </p:nvSpPr>
          <p:spPr>
            <a:xfrm>
              <a:off x="732991" y="2926619"/>
              <a:ext cx="3008710" cy="3003987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8BBD7533-F403-7617-BF2A-F941586F3E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1479" y="2934886"/>
              <a:ext cx="1486742" cy="2982111"/>
            </a:xfrm>
            <a:prstGeom prst="line">
              <a:avLst/>
            </a:prstGeom>
            <a:ln w="38100" cap="rnd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84717928-54FF-2DBB-4A33-AEA82F29CE6D}"/>
              </a:ext>
            </a:extLst>
          </p:cNvPr>
          <p:cNvSpPr/>
          <p:nvPr/>
        </p:nvSpPr>
        <p:spPr>
          <a:xfrm>
            <a:off x="6459901" y="4363658"/>
            <a:ext cx="3487421" cy="773527"/>
          </a:xfrm>
          <a:custGeom>
            <a:avLst/>
            <a:gdLst>
              <a:gd name="connsiteX0" fmla="*/ 0 w 3487421"/>
              <a:gd name="connsiteY0" fmla="*/ 0 h 773527"/>
              <a:gd name="connsiteX1" fmla="*/ 767233 w 3487421"/>
              <a:gd name="connsiteY1" fmla="*/ 0 h 773527"/>
              <a:gd name="connsiteX2" fmla="*/ 1499591 w 3487421"/>
              <a:gd name="connsiteY2" fmla="*/ 0 h 773527"/>
              <a:gd name="connsiteX3" fmla="*/ 2231949 w 3487421"/>
              <a:gd name="connsiteY3" fmla="*/ 0 h 773527"/>
              <a:gd name="connsiteX4" fmla="*/ 2824811 w 3487421"/>
              <a:gd name="connsiteY4" fmla="*/ 0 h 773527"/>
              <a:gd name="connsiteX5" fmla="*/ 3487421 w 3487421"/>
              <a:gd name="connsiteY5" fmla="*/ 0 h 773527"/>
              <a:gd name="connsiteX6" fmla="*/ 3487421 w 3487421"/>
              <a:gd name="connsiteY6" fmla="*/ 394499 h 773527"/>
              <a:gd name="connsiteX7" fmla="*/ 3487421 w 3487421"/>
              <a:gd name="connsiteY7" fmla="*/ 773527 h 773527"/>
              <a:gd name="connsiteX8" fmla="*/ 2789937 w 3487421"/>
              <a:gd name="connsiteY8" fmla="*/ 773527 h 773527"/>
              <a:gd name="connsiteX9" fmla="*/ 2197075 w 3487421"/>
              <a:gd name="connsiteY9" fmla="*/ 773527 h 773527"/>
              <a:gd name="connsiteX10" fmla="*/ 1604214 w 3487421"/>
              <a:gd name="connsiteY10" fmla="*/ 773527 h 773527"/>
              <a:gd name="connsiteX11" fmla="*/ 871855 w 3487421"/>
              <a:gd name="connsiteY11" fmla="*/ 773527 h 773527"/>
              <a:gd name="connsiteX12" fmla="*/ 0 w 3487421"/>
              <a:gd name="connsiteY12" fmla="*/ 773527 h 773527"/>
              <a:gd name="connsiteX13" fmla="*/ 0 w 3487421"/>
              <a:gd name="connsiteY13" fmla="*/ 371293 h 773527"/>
              <a:gd name="connsiteX14" fmla="*/ 0 w 3487421"/>
              <a:gd name="connsiteY14" fmla="*/ 0 h 77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87421" h="773527" fill="none" extrusionOk="0">
                <a:moveTo>
                  <a:pt x="0" y="0"/>
                </a:moveTo>
                <a:cubicBezTo>
                  <a:pt x="225104" y="-6359"/>
                  <a:pt x="486450" y="-31314"/>
                  <a:pt x="767233" y="0"/>
                </a:cubicBezTo>
                <a:cubicBezTo>
                  <a:pt x="1048016" y="31314"/>
                  <a:pt x="1291293" y="-14650"/>
                  <a:pt x="1499591" y="0"/>
                </a:cubicBezTo>
                <a:cubicBezTo>
                  <a:pt x="1707889" y="14650"/>
                  <a:pt x="2070009" y="-3593"/>
                  <a:pt x="2231949" y="0"/>
                </a:cubicBezTo>
                <a:cubicBezTo>
                  <a:pt x="2393889" y="3593"/>
                  <a:pt x="2528466" y="19810"/>
                  <a:pt x="2824811" y="0"/>
                </a:cubicBezTo>
                <a:cubicBezTo>
                  <a:pt x="3121156" y="-19810"/>
                  <a:pt x="3228195" y="32821"/>
                  <a:pt x="3487421" y="0"/>
                </a:cubicBezTo>
                <a:cubicBezTo>
                  <a:pt x="3478855" y="107033"/>
                  <a:pt x="3468428" y="258229"/>
                  <a:pt x="3487421" y="394499"/>
                </a:cubicBezTo>
                <a:cubicBezTo>
                  <a:pt x="3506414" y="530769"/>
                  <a:pt x="3475333" y="608050"/>
                  <a:pt x="3487421" y="773527"/>
                </a:cubicBezTo>
                <a:cubicBezTo>
                  <a:pt x="3215336" y="753181"/>
                  <a:pt x="3103482" y="769482"/>
                  <a:pt x="2789937" y="773527"/>
                </a:cubicBezTo>
                <a:cubicBezTo>
                  <a:pt x="2476392" y="777572"/>
                  <a:pt x="2363117" y="753968"/>
                  <a:pt x="2197075" y="773527"/>
                </a:cubicBezTo>
                <a:cubicBezTo>
                  <a:pt x="2031033" y="793086"/>
                  <a:pt x="1820812" y="797103"/>
                  <a:pt x="1604214" y="773527"/>
                </a:cubicBezTo>
                <a:cubicBezTo>
                  <a:pt x="1387616" y="749951"/>
                  <a:pt x="1100032" y="808950"/>
                  <a:pt x="871855" y="773527"/>
                </a:cubicBezTo>
                <a:cubicBezTo>
                  <a:pt x="643678" y="738104"/>
                  <a:pt x="200479" y="803340"/>
                  <a:pt x="0" y="773527"/>
                </a:cubicBezTo>
                <a:cubicBezTo>
                  <a:pt x="13943" y="593350"/>
                  <a:pt x="-19458" y="521888"/>
                  <a:pt x="0" y="371293"/>
                </a:cubicBezTo>
                <a:cubicBezTo>
                  <a:pt x="19458" y="220698"/>
                  <a:pt x="-1120" y="138102"/>
                  <a:pt x="0" y="0"/>
                </a:cubicBezTo>
                <a:close/>
              </a:path>
              <a:path w="3487421" h="773527" stroke="0" extrusionOk="0">
                <a:moveTo>
                  <a:pt x="0" y="0"/>
                </a:moveTo>
                <a:cubicBezTo>
                  <a:pt x="312783" y="23059"/>
                  <a:pt x="376773" y="-32352"/>
                  <a:pt x="662610" y="0"/>
                </a:cubicBezTo>
                <a:cubicBezTo>
                  <a:pt x="948447" y="32352"/>
                  <a:pt x="1061222" y="3740"/>
                  <a:pt x="1255472" y="0"/>
                </a:cubicBezTo>
                <a:cubicBezTo>
                  <a:pt x="1449722" y="-3740"/>
                  <a:pt x="1719998" y="-2817"/>
                  <a:pt x="2022704" y="0"/>
                </a:cubicBezTo>
                <a:cubicBezTo>
                  <a:pt x="2325410" y="2817"/>
                  <a:pt x="2418962" y="-11339"/>
                  <a:pt x="2685314" y="0"/>
                </a:cubicBezTo>
                <a:cubicBezTo>
                  <a:pt x="2951666" y="11339"/>
                  <a:pt x="3217011" y="15360"/>
                  <a:pt x="3487421" y="0"/>
                </a:cubicBezTo>
                <a:cubicBezTo>
                  <a:pt x="3491841" y="185492"/>
                  <a:pt x="3491706" y="290034"/>
                  <a:pt x="3487421" y="402234"/>
                </a:cubicBezTo>
                <a:cubicBezTo>
                  <a:pt x="3483136" y="514434"/>
                  <a:pt x="3469791" y="599709"/>
                  <a:pt x="3487421" y="773527"/>
                </a:cubicBezTo>
                <a:cubicBezTo>
                  <a:pt x="3203314" y="787429"/>
                  <a:pt x="2995017" y="755399"/>
                  <a:pt x="2789937" y="773527"/>
                </a:cubicBezTo>
                <a:cubicBezTo>
                  <a:pt x="2584857" y="791655"/>
                  <a:pt x="2375648" y="757649"/>
                  <a:pt x="2197075" y="773527"/>
                </a:cubicBezTo>
                <a:cubicBezTo>
                  <a:pt x="2018502" y="789405"/>
                  <a:pt x="1649762" y="766433"/>
                  <a:pt x="1499591" y="773527"/>
                </a:cubicBezTo>
                <a:cubicBezTo>
                  <a:pt x="1349420" y="780621"/>
                  <a:pt x="969912" y="774163"/>
                  <a:pt x="802107" y="773527"/>
                </a:cubicBezTo>
                <a:cubicBezTo>
                  <a:pt x="634302" y="772891"/>
                  <a:pt x="232863" y="748414"/>
                  <a:pt x="0" y="773527"/>
                </a:cubicBezTo>
                <a:cubicBezTo>
                  <a:pt x="-19581" y="628590"/>
                  <a:pt x="-17137" y="480569"/>
                  <a:pt x="0" y="371293"/>
                </a:cubicBezTo>
                <a:cubicBezTo>
                  <a:pt x="17137" y="262017"/>
                  <a:pt x="16439" y="18561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rgbClr val="00B050"/>
                </a:solidFill>
              </a:rPr>
              <a:t>Yes, the y-intercept is (0,1).</a:t>
            </a:r>
            <a:endParaRPr lang="en-US" sz="2400" dirty="0">
              <a:solidFill>
                <a:srgbClr val="00B050"/>
              </a:solidFill>
            </a:endParaRPr>
          </a:p>
        </p:txBody>
      </p:sp>
      <p:cxnSp>
        <p:nvCxnSpPr>
          <p:cNvPr id="61" name="Curved Connector 60">
            <a:extLst>
              <a:ext uri="{FF2B5EF4-FFF2-40B4-BE49-F238E27FC236}">
                <a16:creationId xmlns:a16="http://schemas.microsoft.com/office/drawing/2014/main" id="{2790FD66-0E5A-AB36-A1FD-B557DB5B4E64}"/>
              </a:ext>
            </a:extLst>
          </p:cNvPr>
          <p:cNvCxnSpPr>
            <a:cxnSpLocks/>
          </p:cNvCxnSpPr>
          <p:nvPr/>
        </p:nvCxnSpPr>
        <p:spPr>
          <a:xfrm rot="10800000" flipV="1">
            <a:off x="5707354" y="4628910"/>
            <a:ext cx="728097" cy="477148"/>
          </a:xfrm>
          <a:prstGeom prst="curved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A1F7B3D6-109B-9212-CC6A-A3F8266CF487}"/>
              </a:ext>
            </a:extLst>
          </p:cNvPr>
          <p:cNvSpPr/>
          <p:nvPr/>
        </p:nvSpPr>
        <p:spPr>
          <a:xfrm>
            <a:off x="1219200" y="5329854"/>
            <a:ext cx="3346065" cy="773527"/>
          </a:xfrm>
          <a:custGeom>
            <a:avLst/>
            <a:gdLst>
              <a:gd name="connsiteX0" fmla="*/ 0 w 3346065"/>
              <a:gd name="connsiteY0" fmla="*/ 0 h 773527"/>
              <a:gd name="connsiteX1" fmla="*/ 736134 w 3346065"/>
              <a:gd name="connsiteY1" fmla="*/ 0 h 773527"/>
              <a:gd name="connsiteX2" fmla="*/ 1438808 w 3346065"/>
              <a:gd name="connsiteY2" fmla="*/ 0 h 773527"/>
              <a:gd name="connsiteX3" fmla="*/ 2141482 w 3346065"/>
              <a:gd name="connsiteY3" fmla="*/ 0 h 773527"/>
              <a:gd name="connsiteX4" fmla="*/ 2710313 w 3346065"/>
              <a:gd name="connsiteY4" fmla="*/ 0 h 773527"/>
              <a:gd name="connsiteX5" fmla="*/ 3346065 w 3346065"/>
              <a:gd name="connsiteY5" fmla="*/ 0 h 773527"/>
              <a:gd name="connsiteX6" fmla="*/ 3346065 w 3346065"/>
              <a:gd name="connsiteY6" fmla="*/ 394499 h 773527"/>
              <a:gd name="connsiteX7" fmla="*/ 3346065 w 3346065"/>
              <a:gd name="connsiteY7" fmla="*/ 773527 h 773527"/>
              <a:gd name="connsiteX8" fmla="*/ 2676852 w 3346065"/>
              <a:gd name="connsiteY8" fmla="*/ 773527 h 773527"/>
              <a:gd name="connsiteX9" fmla="*/ 2108021 w 3346065"/>
              <a:gd name="connsiteY9" fmla="*/ 773527 h 773527"/>
              <a:gd name="connsiteX10" fmla="*/ 1539190 w 3346065"/>
              <a:gd name="connsiteY10" fmla="*/ 773527 h 773527"/>
              <a:gd name="connsiteX11" fmla="*/ 836516 w 3346065"/>
              <a:gd name="connsiteY11" fmla="*/ 773527 h 773527"/>
              <a:gd name="connsiteX12" fmla="*/ 0 w 3346065"/>
              <a:gd name="connsiteY12" fmla="*/ 773527 h 773527"/>
              <a:gd name="connsiteX13" fmla="*/ 0 w 3346065"/>
              <a:gd name="connsiteY13" fmla="*/ 371293 h 773527"/>
              <a:gd name="connsiteX14" fmla="*/ 0 w 3346065"/>
              <a:gd name="connsiteY14" fmla="*/ 0 h 77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46065" h="773527" fill="none" extrusionOk="0">
                <a:moveTo>
                  <a:pt x="0" y="0"/>
                </a:moveTo>
                <a:cubicBezTo>
                  <a:pt x="211867" y="931"/>
                  <a:pt x="446626" y="3121"/>
                  <a:pt x="736134" y="0"/>
                </a:cubicBezTo>
                <a:cubicBezTo>
                  <a:pt x="1025642" y="-3121"/>
                  <a:pt x="1289490" y="-32100"/>
                  <a:pt x="1438808" y="0"/>
                </a:cubicBezTo>
                <a:cubicBezTo>
                  <a:pt x="1588126" y="32100"/>
                  <a:pt x="1966745" y="29375"/>
                  <a:pt x="2141482" y="0"/>
                </a:cubicBezTo>
                <a:cubicBezTo>
                  <a:pt x="2316219" y="-29375"/>
                  <a:pt x="2470176" y="-23967"/>
                  <a:pt x="2710313" y="0"/>
                </a:cubicBezTo>
                <a:cubicBezTo>
                  <a:pt x="2950450" y="23967"/>
                  <a:pt x="3053042" y="9292"/>
                  <a:pt x="3346065" y="0"/>
                </a:cubicBezTo>
                <a:cubicBezTo>
                  <a:pt x="3337499" y="107033"/>
                  <a:pt x="3327072" y="258229"/>
                  <a:pt x="3346065" y="394499"/>
                </a:cubicBezTo>
                <a:cubicBezTo>
                  <a:pt x="3365058" y="530769"/>
                  <a:pt x="3333977" y="608050"/>
                  <a:pt x="3346065" y="773527"/>
                </a:cubicBezTo>
                <a:cubicBezTo>
                  <a:pt x="3097389" y="770704"/>
                  <a:pt x="2848784" y="763718"/>
                  <a:pt x="2676852" y="773527"/>
                </a:cubicBezTo>
                <a:cubicBezTo>
                  <a:pt x="2504920" y="783336"/>
                  <a:pt x="2390788" y="779478"/>
                  <a:pt x="2108021" y="773527"/>
                </a:cubicBezTo>
                <a:cubicBezTo>
                  <a:pt x="1825254" y="767576"/>
                  <a:pt x="1734105" y="797731"/>
                  <a:pt x="1539190" y="773527"/>
                </a:cubicBezTo>
                <a:cubicBezTo>
                  <a:pt x="1344275" y="749323"/>
                  <a:pt x="1114793" y="763334"/>
                  <a:pt x="836516" y="773527"/>
                </a:cubicBezTo>
                <a:cubicBezTo>
                  <a:pt x="558239" y="783720"/>
                  <a:pt x="172719" y="751186"/>
                  <a:pt x="0" y="773527"/>
                </a:cubicBezTo>
                <a:cubicBezTo>
                  <a:pt x="13943" y="593350"/>
                  <a:pt x="-19458" y="521888"/>
                  <a:pt x="0" y="371293"/>
                </a:cubicBezTo>
                <a:cubicBezTo>
                  <a:pt x="19458" y="220698"/>
                  <a:pt x="-1120" y="138102"/>
                  <a:pt x="0" y="0"/>
                </a:cubicBezTo>
                <a:close/>
              </a:path>
              <a:path w="3346065" h="773527" stroke="0" extrusionOk="0">
                <a:moveTo>
                  <a:pt x="0" y="0"/>
                </a:moveTo>
                <a:cubicBezTo>
                  <a:pt x="142378" y="14672"/>
                  <a:pt x="348687" y="-10770"/>
                  <a:pt x="635752" y="0"/>
                </a:cubicBezTo>
                <a:cubicBezTo>
                  <a:pt x="922817" y="10770"/>
                  <a:pt x="1066684" y="-7205"/>
                  <a:pt x="1204583" y="0"/>
                </a:cubicBezTo>
                <a:cubicBezTo>
                  <a:pt x="1342482" y="7205"/>
                  <a:pt x="1635614" y="16221"/>
                  <a:pt x="1940718" y="0"/>
                </a:cubicBezTo>
                <a:cubicBezTo>
                  <a:pt x="2245822" y="-16221"/>
                  <a:pt x="2342477" y="-22608"/>
                  <a:pt x="2576470" y="0"/>
                </a:cubicBezTo>
                <a:cubicBezTo>
                  <a:pt x="2810463" y="22608"/>
                  <a:pt x="3158759" y="1171"/>
                  <a:pt x="3346065" y="0"/>
                </a:cubicBezTo>
                <a:cubicBezTo>
                  <a:pt x="3350485" y="185492"/>
                  <a:pt x="3350350" y="290034"/>
                  <a:pt x="3346065" y="402234"/>
                </a:cubicBezTo>
                <a:cubicBezTo>
                  <a:pt x="3341780" y="514434"/>
                  <a:pt x="3328435" y="599709"/>
                  <a:pt x="3346065" y="773527"/>
                </a:cubicBezTo>
                <a:cubicBezTo>
                  <a:pt x="3033529" y="800358"/>
                  <a:pt x="2829335" y="775377"/>
                  <a:pt x="2676852" y="773527"/>
                </a:cubicBezTo>
                <a:cubicBezTo>
                  <a:pt x="2524369" y="771677"/>
                  <a:pt x="2349415" y="781684"/>
                  <a:pt x="2108021" y="773527"/>
                </a:cubicBezTo>
                <a:cubicBezTo>
                  <a:pt x="1866627" y="765370"/>
                  <a:pt x="1573584" y="748272"/>
                  <a:pt x="1438808" y="773527"/>
                </a:cubicBezTo>
                <a:cubicBezTo>
                  <a:pt x="1304032" y="798782"/>
                  <a:pt x="970322" y="795175"/>
                  <a:pt x="769595" y="773527"/>
                </a:cubicBezTo>
                <a:cubicBezTo>
                  <a:pt x="568868" y="751879"/>
                  <a:pt x="164563" y="796790"/>
                  <a:pt x="0" y="773527"/>
                </a:cubicBezTo>
                <a:cubicBezTo>
                  <a:pt x="-19581" y="628590"/>
                  <a:pt x="-17137" y="480569"/>
                  <a:pt x="0" y="371293"/>
                </a:cubicBezTo>
                <a:cubicBezTo>
                  <a:pt x="17137" y="262017"/>
                  <a:pt x="16439" y="18561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rgbClr val="FF0000"/>
                </a:solidFill>
              </a:rPr>
              <a:t>And the gradient is 2!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453" name="Curved Connector 452">
            <a:extLst>
              <a:ext uri="{FF2B5EF4-FFF2-40B4-BE49-F238E27FC236}">
                <a16:creationId xmlns:a16="http://schemas.microsoft.com/office/drawing/2014/main" id="{192342ED-981C-F74D-7CAC-CE5A7574FD94}"/>
              </a:ext>
            </a:extLst>
          </p:cNvPr>
          <p:cNvCxnSpPr>
            <a:cxnSpLocks/>
            <a:stCxn id="63" idx="3"/>
          </p:cNvCxnSpPr>
          <p:nvPr/>
        </p:nvCxnSpPr>
        <p:spPr>
          <a:xfrm>
            <a:off x="4565265" y="5716618"/>
            <a:ext cx="486867" cy="362715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FC87F33-957F-04B2-59D2-7D2FF4C4A6BD}"/>
                  </a:ext>
                </a:extLst>
              </p:cNvPr>
              <p:cNvSpPr txBox="1"/>
              <p:nvPr/>
            </p:nvSpPr>
            <p:spPr>
              <a:xfrm>
                <a:off x="5047790" y="-32965"/>
                <a:ext cx="1570350" cy="2025075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9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FC87F33-957F-04B2-59D2-7D2FF4C4A6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7790" y="-32965"/>
                <a:ext cx="1570350" cy="2025075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12161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F86A9-F0E3-FA19-AAA1-DFC0FAC80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400CB6A-A052-4AF9-DFD9-6AF65F644ADB}"/>
                  </a:ext>
                </a:extLst>
              </p:cNvPr>
              <p:cNvSpPr txBox="1"/>
              <p:nvPr/>
            </p:nvSpPr>
            <p:spPr>
              <a:xfrm>
                <a:off x="338617" y="2118530"/>
                <a:ext cx="10180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Which of the below graphs show the line with the equation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+5 </m:t>
                    </m:r>
                  </m:oMath>
                </a14:m>
                <a:r>
                  <a:rPr lang="en-US" sz="2400" dirty="0"/>
                  <a:t>?</a:t>
                </a:r>
              </a:p>
              <a:p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400CB6A-A052-4AF9-DFD9-6AF65F644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17" y="2118530"/>
                <a:ext cx="10180400" cy="830997"/>
              </a:xfrm>
              <a:prstGeom prst="rect">
                <a:avLst/>
              </a:prstGeom>
              <a:blipFill>
                <a:blip r:embed="rId5"/>
                <a:stretch>
                  <a:fillRect l="-872" t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62A7C77C-1291-42AB-4915-4F28CD566FC7}"/>
              </a:ext>
            </a:extLst>
          </p:cNvPr>
          <p:cNvGrpSpPr/>
          <p:nvPr/>
        </p:nvGrpSpPr>
        <p:grpSpPr>
          <a:xfrm>
            <a:off x="123390" y="2909713"/>
            <a:ext cx="2862375" cy="2839683"/>
            <a:chOff x="732991" y="2909713"/>
            <a:chExt cx="3056689" cy="303245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ADF8B90-667D-42A9-F901-D10AE217043B}"/>
                </a:ext>
              </a:extLst>
            </p:cNvPr>
            <p:cNvGrpSpPr/>
            <p:nvPr/>
          </p:nvGrpSpPr>
          <p:grpSpPr>
            <a:xfrm>
              <a:off x="754678" y="2909713"/>
              <a:ext cx="3032456" cy="3032456"/>
              <a:chOff x="5793366" y="593233"/>
              <a:chExt cx="5779911" cy="5779911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2EEFF8CA-A1C4-32D6-E207-B4515D2CD6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42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70797DE0-AE1A-46D3-D5C8-9AF77A0679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40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A8C6EC43-FED2-0EC8-41F7-D3E9DD572F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889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805179A4-2560-7BD0-22B7-641D8BC59B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38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CC2338C3-5078-B2ED-F33C-B315CA7DEE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87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95CD5FD9-B834-62AD-FB60-5DA9806496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436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4DAADCA-F95C-5C8F-BD0D-00951F025C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91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1B87F49-9256-7C95-0BA7-E298133EC3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34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C5065D4F-02A9-CD70-13EC-B0F550896B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984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7930AB0-2D39-2577-06ED-A6C0A8F63E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33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2FCEB11-F622-BD57-7804-E4678A9DE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682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AA620AF-E1AA-D3A3-88B1-78CAD82BD3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531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41A1DEBF-9851-727B-2F65-6213454702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380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57CE370C-F929-0CC5-FE6E-C20121590E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29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BB574609-BD67-FAFC-92BB-6E3D159985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078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21D36CA9-5B9A-57C7-E971-3B186AC9DC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927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954A04F8-2FB5-80E8-A720-DDCBD09FD4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768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8342C956-0EE1-C883-3091-A52D179E0B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625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10C894D-B796-4A4D-CE3A-39E8C94A86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475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F19156F5-9CAA-A6C5-4148-3D502E8D83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324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19508116-3B54-EDD3-BFC2-483EF9BBCC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3366" y="4337793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78347BD9-3F9A-D9ED-0978-79C0990C163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4901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D0C4B56E-CA65-1D0D-627C-4D29D3EA37C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9203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BD49D360-16C2-E62B-5EAC-DF1BDE84D36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63545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44814CB4-7D19-1F35-6DC6-CE92299DF43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35054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51FE3BF1-5F78-31AB-EC72-8690E79D729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06563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A0DC00B4-82A5-4C09-E9E6-E319441E0DB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78072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4E467A3C-59F5-EE64-441E-CB84F2182FD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2052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E727A983-F052-E76A-88C3-557BCB19ED0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21090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C18BC1C7-010C-EB4C-D1E8-EDE8F3C66FC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92599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CD8BDD51-9D8D-4E6B-AB6B-2853B46D2F8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6410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B52B591C-C331-8801-686B-352FC8551CA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561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A5B63B2F-3393-1783-E403-71AFE486912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712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1730E716-EB44-2BA6-AADD-B37B140C759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1364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AC3F6FA3-B0D4-4B81-C7AE-37A2BEDF59A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49855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52F5615C-63E3-A549-F766-677E4468B4B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78346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6DE017C6-13E2-6C29-CA60-C847D2FC2D3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06837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D0644526-2A54-B495-82B4-9724BFC4F3A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35328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F6389A1E-4FBD-7AFE-B5B1-4EBDC4096F6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63819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B005CCD-0E24-D4CA-5C93-F41D2D72E5F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92310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194E4B96-686D-53CA-D3AB-72BF8BD26FE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20801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6AE29DEE-9818-E10D-9C4A-7154E1FBB56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938624" y="3483189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7AAE27D5-0DEA-2245-A8A3-8FF93D3E1FE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73452" y="3358084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9EA1B7B-FFFA-B580-8052-0A73B0EA9B25}"/>
                </a:ext>
              </a:extLst>
            </p:cNvPr>
            <p:cNvSpPr txBox="1"/>
            <p:nvPr/>
          </p:nvSpPr>
          <p:spPr>
            <a:xfrm>
              <a:off x="1683047" y="4725812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86F61EB-CCA1-6CDD-5932-67C65B05EB3B}"/>
                </a:ext>
              </a:extLst>
            </p:cNvPr>
            <p:cNvSpPr txBox="1"/>
            <p:nvPr/>
          </p:nvSpPr>
          <p:spPr>
            <a:xfrm>
              <a:off x="2435749" y="4730609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E081DB7-0123-85C8-7229-B9F3EE867B25}"/>
                </a:ext>
              </a:extLst>
            </p:cNvPr>
            <p:cNvSpPr txBox="1"/>
            <p:nvPr/>
          </p:nvSpPr>
          <p:spPr>
            <a:xfrm>
              <a:off x="3129052" y="4730609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2C8A815-979B-5B19-759E-5B668252A689}"/>
                </a:ext>
              </a:extLst>
            </p:cNvPr>
            <p:cNvSpPr txBox="1"/>
            <p:nvPr/>
          </p:nvSpPr>
          <p:spPr>
            <a:xfrm>
              <a:off x="1681128" y="3980396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A01AAFFF-D2B4-7AB5-BC4D-45027189692D}"/>
                </a:ext>
              </a:extLst>
            </p:cNvPr>
            <p:cNvCxnSpPr>
              <a:cxnSpLocks/>
            </p:cNvCxnSpPr>
            <p:nvPr/>
          </p:nvCxnSpPr>
          <p:spPr>
            <a:xfrm>
              <a:off x="1822461" y="2909713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C811DC5-D463-99DA-7A7E-4A47EEA4685D}"/>
                </a:ext>
              </a:extLst>
            </p:cNvPr>
            <p:cNvSpPr txBox="1"/>
            <p:nvPr/>
          </p:nvSpPr>
          <p:spPr>
            <a:xfrm>
              <a:off x="1640859" y="3226572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7129BBC-3783-EFEA-40C7-D6ECDA2B5DA4}"/>
                </a:ext>
              </a:extLst>
            </p:cNvPr>
            <p:cNvSpPr txBox="1"/>
            <p:nvPr/>
          </p:nvSpPr>
          <p:spPr>
            <a:xfrm>
              <a:off x="1650057" y="5455801"/>
              <a:ext cx="3417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-5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0DFA771-D14E-DE1E-161C-CE8350D77E68}"/>
                </a:ext>
              </a:extLst>
            </p:cNvPr>
            <p:cNvSpPr/>
            <p:nvPr/>
          </p:nvSpPr>
          <p:spPr>
            <a:xfrm>
              <a:off x="732991" y="2926619"/>
              <a:ext cx="3008710" cy="3003987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B26402D3-3BB9-85D0-87A8-AAE8C21048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6791" y="2934886"/>
              <a:ext cx="1486742" cy="2982112"/>
            </a:xfrm>
            <a:prstGeom prst="line">
              <a:avLst/>
            </a:prstGeom>
            <a:ln w="38100" cap="rnd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B2BCC67-7E8A-E0EC-7BAF-2CDAECC56BB1}"/>
              </a:ext>
            </a:extLst>
          </p:cNvPr>
          <p:cNvGrpSpPr/>
          <p:nvPr/>
        </p:nvGrpSpPr>
        <p:grpSpPr>
          <a:xfrm>
            <a:off x="3131918" y="2898149"/>
            <a:ext cx="2862375" cy="2839683"/>
            <a:chOff x="732991" y="2909713"/>
            <a:chExt cx="3056689" cy="3032457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054D52A7-0DDC-E8E1-2EF1-C6146C9DD2A8}"/>
                </a:ext>
              </a:extLst>
            </p:cNvPr>
            <p:cNvGrpSpPr/>
            <p:nvPr/>
          </p:nvGrpSpPr>
          <p:grpSpPr>
            <a:xfrm>
              <a:off x="754678" y="2909713"/>
              <a:ext cx="3032456" cy="3032456"/>
              <a:chOff x="5793366" y="593233"/>
              <a:chExt cx="5779911" cy="5779911"/>
            </a:xfrm>
          </p:grpSpPr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B49F100A-5539-AA16-FE01-0D75456810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42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A254750B-289C-62A1-353D-15399D5781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40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BB31EA60-0B62-99B4-31CC-4689372717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889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8E2CADBF-28EC-8A51-16B5-B1CE55B227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38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7491D006-E31B-2727-8077-4D7B111EA4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87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33C34DE4-D5F0-64C9-8E46-97D4963502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436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9D2ABC69-01DE-19E8-B9EE-EC49856FDB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91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DE69FBF9-92E5-3264-C3E8-72D7B11603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34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A903FC14-532B-8478-7FF7-DAA1F3E2AC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984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id="{0A680660-EE47-5D67-06B3-5FEF0E94EE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33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9A3DA9AE-037C-911E-8643-E31E512AF9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682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0B475702-C194-D841-79AC-A13C1174B6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531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32C5EEA7-19A0-4C1C-C4A1-62AACB9D85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380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BC69E40D-E554-80E1-0FD4-EC25D6CD6C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29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id="{3157A843-B816-4A66-9CB6-2C4C440A22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078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id="{83B63103-4C61-E7E7-BF5B-6B87635DB3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927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4E4A2AC4-DC31-D666-2349-C13A4F6812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768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24591DDC-BBB6-34FE-AF1E-E6241FCAC8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625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6A8A8B64-BACC-2D75-D99A-E1A33CDB6C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475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443BD957-8A7A-A744-C823-4281368A13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324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Arrow Connector 214">
                <a:extLst>
                  <a:ext uri="{FF2B5EF4-FFF2-40B4-BE49-F238E27FC236}">
                    <a16:creationId xmlns:a16="http://schemas.microsoft.com/office/drawing/2014/main" id="{95E01311-968D-F721-9026-1ECA00ED93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3366" y="4337793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75DA1F30-A441-133E-5D1D-B671CE76C7E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4901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AA5995D3-CB84-24CA-E383-D989B1AD935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9203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04E16CE5-D4F9-BEC2-4733-9AF3A0E591C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63545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748F798B-15BB-4690-8D7D-309BD951C71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35054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FEFB90E8-74CC-FB6A-BFCC-653DADF4738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06563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CFEDBAAB-C3FB-33BE-A463-30365E6E3F2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78072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5141DCB7-A668-7E3F-9AF4-79D76469C68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2052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26DA5993-4684-0252-F814-2F66F1DF0BE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21090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BC96BC76-15B6-9C82-45BD-45062C820D7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92599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5E78695C-FCBA-04BC-15BF-8F0FF0CA2ED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6410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2C264658-1690-8017-A984-6FCD43EE933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561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886DD514-6015-21FC-ABFF-89D171DCFD7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712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66DC86D4-7461-506C-75FE-D841BE2B5C6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1364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id="{E5B24472-96A6-795E-A355-320C5B804FE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49855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id="{77254077-66A1-F920-DA1D-60428042B1B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78346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B9E77297-8FE0-E1A8-B382-A70CB9673AB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06837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4A263350-AEF5-31B1-C5E5-29F385C06FD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35328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F2B49588-3564-1A03-C95A-E646B49D91B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63819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E3621766-74F3-C31B-BFCD-05BEBF4FABC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92310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17321C87-1A3F-4994-71B7-AE152C08A5A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20801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Arrow Connector 235">
                <a:extLst>
                  <a:ext uri="{FF2B5EF4-FFF2-40B4-BE49-F238E27FC236}">
                    <a16:creationId xmlns:a16="http://schemas.microsoft.com/office/drawing/2014/main" id="{4EDABFA7-3137-56CE-D8BB-FF0B98B20BE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938624" y="3483189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BA5CF87F-19AB-39C4-CE56-D6FB4FC438F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73452" y="3358084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E116A97-D4F4-A2EF-D67E-4C052D06C3A9}"/>
                </a:ext>
              </a:extLst>
            </p:cNvPr>
            <p:cNvSpPr txBox="1"/>
            <p:nvPr/>
          </p:nvSpPr>
          <p:spPr>
            <a:xfrm>
              <a:off x="1683047" y="4725812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0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55370639-6067-E99C-0249-E8949B55F9FD}"/>
                </a:ext>
              </a:extLst>
            </p:cNvPr>
            <p:cNvSpPr txBox="1"/>
            <p:nvPr/>
          </p:nvSpPr>
          <p:spPr>
            <a:xfrm>
              <a:off x="2435749" y="4730609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1CE89E0F-2F3D-137A-3447-B0B9A91AE0F7}"/>
                </a:ext>
              </a:extLst>
            </p:cNvPr>
            <p:cNvSpPr txBox="1"/>
            <p:nvPr/>
          </p:nvSpPr>
          <p:spPr>
            <a:xfrm>
              <a:off x="3129052" y="4730609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FFF00FC-D3E0-25B7-3B53-802995EF7574}"/>
                </a:ext>
              </a:extLst>
            </p:cNvPr>
            <p:cNvSpPr txBox="1"/>
            <p:nvPr/>
          </p:nvSpPr>
          <p:spPr>
            <a:xfrm>
              <a:off x="1681128" y="3980396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cxnSp>
          <p:nvCxnSpPr>
            <p:cNvPr id="178" name="Straight Arrow Connector 177">
              <a:extLst>
                <a:ext uri="{FF2B5EF4-FFF2-40B4-BE49-F238E27FC236}">
                  <a16:creationId xmlns:a16="http://schemas.microsoft.com/office/drawing/2014/main" id="{EFC51AA1-5C36-ABE9-52F6-31D390BB393D}"/>
                </a:ext>
              </a:extLst>
            </p:cNvPr>
            <p:cNvCxnSpPr>
              <a:cxnSpLocks/>
            </p:cNvCxnSpPr>
            <p:nvPr/>
          </p:nvCxnSpPr>
          <p:spPr>
            <a:xfrm>
              <a:off x="1822461" y="2909713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535B09A-8666-3267-E3C4-C01BAF828387}"/>
                </a:ext>
              </a:extLst>
            </p:cNvPr>
            <p:cNvSpPr txBox="1"/>
            <p:nvPr/>
          </p:nvSpPr>
          <p:spPr>
            <a:xfrm>
              <a:off x="1640859" y="3226572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E5FF6F20-0EFF-87D1-CC8E-C114A5AF2A09}"/>
                </a:ext>
              </a:extLst>
            </p:cNvPr>
            <p:cNvSpPr txBox="1"/>
            <p:nvPr/>
          </p:nvSpPr>
          <p:spPr>
            <a:xfrm>
              <a:off x="1650057" y="5455801"/>
              <a:ext cx="3417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-5</a:t>
              </a:r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78DF01D5-8E17-3DA0-8966-ABF121430272}"/>
                </a:ext>
              </a:extLst>
            </p:cNvPr>
            <p:cNvSpPr/>
            <p:nvPr/>
          </p:nvSpPr>
          <p:spPr>
            <a:xfrm>
              <a:off x="732991" y="2926619"/>
              <a:ext cx="3008710" cy="3003987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FBCF309F-FFAD-889E-BDAC-30E3D32974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8493" y="2934886"/>
              <a:ext cx="2955971" cy="2982110"/>
            </a:xfrm>
            <a:prstGeom prst="line">
              <a:avLst/>
            </a:prstGeom>
            <a:ln w="38100" cap="rnd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73C5568E-63A5-4F1D-D190-C610A4E6ADA1}"/>
              </a:ext>
            </a:extLst>
          </p:cNvPr>
          <p:cNvGrpSpPr/>
          <p:nvPr/>
        </p:nvGrpSpPr>
        <p:grpSpPr>
          <a:xfrm>
            <a:off x="6140446" y="2909713"/>
            <a:ext cx="2862375" cy="2839683"/>
            <a:chOff x="732991" y="2909713"/>
            <a:chExt cx="3056689" cy="3032457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B86BCA87-350D-459E-CDCA-DC22F3F635CE}"/>
                </a:ext>
              </a:extLst>
            </p:cNvPr>
            <p:cNvGrpSpPr/>
            <p:nvPr/>
          </p:nvGrpSpPr>
          <p:grpSpPr>
            <a:xfrm>
              <a:off x="754678" y="2909713"/>
              <a:ext cx="3032456" cy="3032456"/>
              <a:chOff x="5793366" y="593233"/>
              <a:chExt cx="5779911" cy="5779911"/>
            </a:xfrm>
          </p:grpSpPr>
          <p:cxnSp>
            <p:nvCxnSpPr>
              <p:cNvPr id="357" name="Straight Connector 356">
                <a:extLst>
                  <a:ext uri="{FF2B5EF4-FFF2-40B4-BE49-F238E27FC236}">
                    <a16:creationId xmlns:a16="http://schemas.microsoft.com/office/drawing/2014/main" id="{D2E516D8-233D-0859-DF99-85517E9518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42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Straight Connector 357">
                <a:extLst>
                  <a:ext uri="{FF2B5EF4-FFF2-40B4-BE49-F238E27FC236}">
                    <a16:creationId xmlns:a16="http://schemas.microsoft.com/office/drawing/2014/main" id="{D3B9648E-88C4-5B55-ED1E-C88B2CF8D0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40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Straight Connector 358">
                <a:extLst>
                  <a:ext uri="{FF2B5EF4-FFF2-40B4-BE49-F238E27FC236}">
                    <a16:creationId xmlns:a16="http://schemas.microsoft.com/office/drawing/2014/main" id="{162923A7-A6B3-F864-DEAD-2ACD2663E0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889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>
                <a:extLst>
                  <a:ext uri="{FF2B5EF4-FFF2-40B4-BE49-F238E27FC236}">
                    <a16:creationId xmlns:a16="http://schemas.microsoft.com/office/drawing/2014/main" id="{8C2168DB-685B-82AF-36A0-63C7834E5E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38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Connector 360">
                <a:extLst>
                  <a:ext uri="{FF2B5EF4-FFF2-40B4-BE49-F238E27FC236}">
                    <a16:creationId xmlns:a16="http://schemas.microsoft.com/office/drawing/2014/main" id="{DFAA2166-E3FA-93AE-E643-017144FE29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87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>
                <a:extLst>
                  <a:ext uri="{FF2B5EF4-FFF2-40B4-BE49-F238E27FC236}">
                    <a16:creationId xmlns:a16="http://schemas.microsoft.com/office/drawing/2014/main" id="{6601254F-5914-6950-3BED-A4E9D2167A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436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3" name="Straight Connector 362">
                <a:extLst>
                  <a:ext uri="{FF2B5EF4-FFF2-40B4-BE49-F238E27FC236}">
                    <a16:creationId xmlns:a16="http://schemas.microsoft.com/office/drawing/2014/main" id="{6A9759DE-D080-36B7-0C01-45E3AEAA3B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91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4" name="Straight Connector 363">
                <a:extLst>
                  <a:ext uri="{FF2B5EF4-FFF2-40B4-BE49-F238E27FC236}">
                    <a16:creationId xmlns:a16="http://schemas.microsoft.com/office/drawing/2014/main" id="{4315C595-4436-C458-B91C-09FFD401FD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34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Straight Connector 364">
                <a:extLst>
                  <a:ext uri="{FF2B5EF4-FFF2-40B4-BE49-F238E27FC236}">
                    <a16:creationId xmlns:a16="http://schemas.microsoft.com/office/drawing/2014/main" id="{63F7645B-E20B-AFD8-7301-843D4E48B3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984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id="{B4CE8809-CDAC-A652-B093-647E5F9CEF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33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7" name="Straight Connector 366">
                <a:extLst>
                  <a:ext uri="{FF2B5EF4-FFF2-40B4-BE49-F238E27FC236}">
                    <a16:creationId xmlns:a16="http://schemas.microsoft.com/office/drawing/2014/main" id="{50909CE2-EB09-0914-9B1C-B6356AD1A9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682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id="{368EA838-9D27-03A7-5279-A3995D416A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531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9" name="Straight Connector 368">
                <a:extLst>
                  <a:ext uri="{FF2B5EF4-FFF2-40B4-BE49-F238E27FC236}">
                    <a16:creationId xmlns:a16="http://schemas.microsoft.com/office/drawing/2014/main" id="{3825E990-A706-78BE-DBEA-6F82EE3978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380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0" name="Straight Connector 369">
                <a:extLst>
                  <a:ext uri="{FF2B5EF4-FFF2-40B4-BE49-F238E27FC236}">
                    <a16:creationId xmlns:a16="http://schemas.microsoft.com/office/drawing/2014/main" id="{481D226B-871D-14AB-2D86-54D3C75509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29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Connector 370">
                <a:extLst>
                  <a:ext uri="{FF2B5EF4-FFF2-40B4-BE49-F238E27FC236}">
                    <a16:creationId xmlns:a16="http://schemas.microsoft.com/office/drawing/2014/main" id="{747F66CD-B750-E9B2-A7B9-665975B6CA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078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2" name="Straight Connector 371">
                <a:extLst>
                  <a:ext uri="{FF2B5EF4-FFF2-40B4-BE49-F238E27FC236}">
                    <a16:creationId xmlns:a16="http://schemas.microsoft.com/office/drawing/2014/main" id="{064555EA-4DE1-9E7E-1FDC-284B5929FB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927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Straight Connector 372">
                <a:extLst>
                  <a:ext uri="{FF2B5EF4-FFF2-40B4-BE49-F238E27FC236}">
                    <a16:creationId xmlns:a16="http://schemas.microsoft.com/office/drawing/2014/main" id="{7B32E2FD-56D4-7EED-3FA1-C2DFEB57BA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768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>
                <a:extLst>
                  <a:ext uri="{FF2B5EF4-FFF2-40B4-BE49-F238E27FC236}">
                    <a16:creationId xmlns:a16="http://schemas.microsoft.com/office/drawing/2014/main" id="{D70CA4B0-EB0E-9AED-EFF5-C6A5F56F65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625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Connector 374">
                <a:extLst>
                  <a:ext uri="{FF2B5EF4-FFF2-40B4-BE49-F238E27FC236}">
                    <a16:creationId xmlns:a16="http://schemas.microsoft.com/office/drawing/2014/main" id="{66F264AB-A16F-3E90-70E7-67E99546F2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475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Straight Connector 375">
                <a:extLst>
                  <a:ext uri="{FF2B5EF4-FFF2-40B4-BE49-F238E27FC236}">
                    <a16:creationId xmlns:a16="http://schemas.microsoft.com/office/drawing/2014/main" id="{27CC79F7-2340-F08E-C94C-1F17BF7487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324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Straight Arrow Connector 376">
                <a:extLst>
                  <a:ext uri="{FF2B5EF4-FFF2-40B4-BE49-F238E27FC236}">
                    <a16:creationId xmlns:a16="http://schemas.microsoft.com/office/drawing/2014/main" id="{8AC9AD6D-EFA8-5726-B356-58F2119AC3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3366" y="4337793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id="{A92E9FC9-6751-F4D2-DCFE-49E7B1DE534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4901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Connector 378">
                <a:extLst>
                  <a:ext uri="{FF2B5EF4-FFF2-40B4-BE49-F238E27FC236}">
                    <a16:creationId xmlns:a16="http://schemas.microsoft.com/office/drawing/2014/main" id="{3CDF20C6-B26E-AFD0-CC53-6AC2FB6DDC8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9203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Connector 379">
                <a:extLst>
                  <a:ext uri="{FF2B5EF4-FFF2-40B4-BE49-F238E27FC236}">
                    <a16:creationId xmlns:a16="http://schemas.microsoft.com/office/drawing/2014/main" id="{49A13B29-8021-15F2-C668-DE133A29A82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63545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Straight Connector 380">
                <a:extLst>
                  <a:ext uri="{FF2B5EF4-FFF2-40B4-BE49-F238E27FC236}">
                    <a16:creationId xmlns:a16="http://schemas.microsoft.com/office/drawing/2014/main" id="{729C2454-1F69-5BDF-C69D-D724A1D22EC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35054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Straight Connector 381">
                <a:extLst>
                  <a:ext uri="{FF2B5EF4-FFF2-40B4-BE49-F238E27FC236}">
                    <a16:creationId xmlns:a16="http://schemas.microsoft.com/office/drawing/2014/main" id="{390349D0-5B27-7562-C4F1-8DC94E6942B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06563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382">
                <a:extLst>
                  <a:ext uri="{FF2B5EF4-FFF2-40B4-BE49-F238E27FC236}">
                    <a16:creationId xmlns:a16="http://schemas.microsoft.com/office/drawing/2014/main" id="{F28D77A7-4219-760C-2CBF-81B52CAFA7A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78072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>
                <a:extLst>
                  <a:ext uri="{FF2B5EF4-FFF2-40B4-BE49-F238E27FC236}">
                    <a16:creationId xmlns:a16="http://schemas.microsoft.com/office/drawing/2014/main" id="{CE928160-9D6C-BE00-BBF9-79FB4DF9038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2052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Straight Connector 384">
                <a:extLst>
                  <a:ext uri="{FF2B5EF4-FFF2-40B4-BE49-F238E27FC236}">
                    <a16:creationId xmlns:a16="http://schemas.microsoft.com/office/drawing/2014/main" id="{A3D5638B-ADC8-D9A2-8C8E-DEBEA5E4585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21090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6" name="Straight Connector 385">
                <a:extLst>
                  <a:ext uri="{FF2B5EF4-FFF2-40B4-BE49-F238E27FC236}">
                    <a16:creationId xmlns:a16="http://schemas.microsoft.com/office/drawing/2014/main" id="{2ADD4C18-73B9-6FEE-D669-D19A87FE8B9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92599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Straight Connector 386">
                <a:extLst>
                  <a:ext uri="{FF2B5EF4-FFF2-40B4-BE49-F238E27FC236}">
                    <a16:creationId xmlns:a16="http://schemas.microsoft.com/office/drawing/2014/main" id="{F2386E4A-6A1E-3316-551B-785441DC24E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6410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8" name="Straight Connector 387">
                <a:extLst>
                  <a:ext uri="{FF2B5EF4-FFF2-40B4-BE49-F238E27FC236}">
                    <a16:creationId xmlns:a16="http://schemas.microsoft.com/office/drawing/2014/main" id="{DE14F66A-594D-423E-3EEF-E6287C0CCA7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561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Straight Connector 388">
                <a:extLst>
                  <a:ext uri="{FF2B5EF4-FFF2-40B4-BE49-F238E27FC236}">
                    <a16:creationId xmlns:a16="http://schemas.microsoft.com/office/drawing/2014/main" id="{22F6ED3E-3F97-9F2C-816E-F735C6A490E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712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0" name="Straight Connector 389">
                <a:extLst>
                  <a:ext uri="{FF2B5EF4-FFF2-40B4-BE49-F238E27FC236}">
                    <a16:creationId xmlns:a16="http://schemas.microsoft.com/office/drawing/2014/main" id="{7D4A61CE-D6A5-5230-E91B-0AC384E1356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1364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8E1A0129-73A7-E46E-DB99-A3B317211B7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49855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Straight Connector 391">
                <a:extLst>
                  <a:ext uri="{FF2B5EF4-FFF2-40B4-BE49-F238E27FC236}">
                    <a16:creationId xmlns:a16="http://schemas.microsoft.com/office/drawing/2014/main" id="{89D3DD1A-D05F-BD95-8841-493D21C4602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78346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3" name="Straight Connector 392">
                <a:extLst>
                  <a:ext uri="{FF2B5EF4-FFF2-40B4-BE49-F238E27FC236}">
                    <a16:creationId xmlns:a16="http://schemas.microsoft.com/office/drawing/2014/main" id="{1F7A20DB-937F-E3A6-8BE0-5A470CFFE5B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06837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4" name="Straight Connector 393">
                <a:extLst>
                  <a:ext uri="{FF2B5EF4-FFF2-40B4-BE49-F238E27FC236}">
                    <a16:creationId xmlns:a16="http://schemas.microsoft.com/office/drawing/2014/main" id="{F858F48B-8697-2C68-02C9-505B78CCD0B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35328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5" name="Straight Connector 394">
                <a:extLst>
                  <a:ext uri="{FF2B5EF4-FFF2-40B4-BE49-F238E27FC236}">
                    <a16:creationId xmlns:a16="http://schemas.microsoft.com/office/drawing/2014/main" id="{57F8B8D1-8EB6-5B0C-1925-8E3D8E02B36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63819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6" name="Straight Connector 395">
                <a:extLst>
                  <a:ext uri="{FF2B5EF4-FFF2-40B4-BE49-F238E27FC236}">
                    <a16:creationId xmlns:a16="http://schemas.microsoft.com/office/drawing/2014/main" id="{ACCD9D5A-718B-15EA-2F92-102A688493D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92310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7" name="Straight Connector 396">
                <a:extLst>
                  <a:ext uri="{FF2B5EF4-FFF2-40B4-BE49-F238E27FC236}">
                    <a16:creationId xmlns:a16="http://schemas.microsoft.com/office/drawing/2014/main" id="{48EEE811-D5DD-708B-1D5D-756A19AB612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20801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8" name="Straight Arrow Connector 397">
                <a:extLst>
                  <a:ext uri="{FF2B5EF4-FFF2-40B4-BE49-F238E27FC236}">
                    <a16:creationId xmlns:a16="http://schemas.microsoft.com/office/drawing/2014/main" id="{430C2207-4D78-2000-C446-3F3BC86E40A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938624" y="3483189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7" name="Straight Arrow Connector 346">
              <a:extLst>
                <a:ext uri="{FF2B5EF4-FFF2-40B4-BE49-F238E27FC236}">
                  <a16:creationId xmlns:a16="http://schemas.microsoft.com/office/drawing/2014/main" id="{3ADE1DE4-D6F9-7EA6-8FB6-67D861DFF52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73452" y="3358084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26011004-5DDD-5FBF-73F3-0BD7CAA3AC5B}"/>
                </a:ext>
              </a:extLst>
            </p:cNvPr>
            <p:cNvSpPr txBox="1"/>
            <p:nvPr/>
          </p:nvSpPr>
          <p:spPr>
            <a:xfrm>
              <a:off x="1683047" y="4725812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0</a:t>
              </a:r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C07A044D-89E2-2014-AEAD-AA22983BD40B}"/>
                </a:ext>
              </a:extLst>
            </p:cNvPr>
            <p:cNvSpPr txBox="1"/>
            <p:nvPr/>
          </p:nvSpPr>
          <p:spPr>
            <a:xfrm>
              <a:off x="2435749" y="4730609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40FDDFEC-BC16-EE04-C19A-66C93029EAA4}"/>
                </a:ext>
              </a:extLst>
            </p:cNvPr>
            <p:cNvSpPr txBox="1"/>
            <p:nvPr/>
          </p:nvSpPr>
          <p:spPr>
            <a:xfrm>
              <a:off x="3129052" y="4730609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C02850B9-ABA0-4BF3-C3D9-6705C8DC61B8}"/>
                </a:ext>
              </a:extLst>
            </p:cNvPr>
            <p:cNvSpPr txBox="1"/>
            <p:nvPr/>
          </p:nvSpPr>
          <p:spPr>
            <a:xfrm>
              <a:off x="1681128" y="3980396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cxnSp>
          <p:nvCxnSpPr>
            <p:cNvPr id="352" name="Straight Arrow Connector 351">
              <a:extLst>
                <a:ext uri="{FF2B5EF4-FFF2-40B4-BE49-F238E27FC236}">
                  <a16:creationId xmlns:a16="http://schemas.microsoft.com/office/drawing/2014/main" id="{86C0F4B9-EDBB-A2A3-159E-F5FA13DA428A}"/>
                </a:ext>
              </a:extLst>
            </p:cNvPr>
            <p:cNvCxnSpPr>
              <a:cxnSpLocks/>
            </p:cNvCxnSpPr>
            <p:nvPr/>
          </p:nvCxnSpPr>
          <p:spPr>
            <a:xfrm>
              <a:off x="1822461" y="2909713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157B7916-3E34-0314-7C82-3B927219189D}"/>
                </a:ext>
              </a:extLst>
            </p:cNvPr>
            <p:cNvSpPr txBox="1"/>
            <p:nvPr/>
          </p:nvSpPr>
          <p:spPr>
            <a:xfrm>
              <a:off x="1640859" y="3226572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87B52A3C-8FC7-CF32-43FB-4512FDB9BC11}"/>
                </a:ext>
              </a:extLst>
            </p:cNvPr>
            <p:cNvSpPr txBox="1"/>
            <p:nvPr/>
          </p:nvSpPr>
          <p:spPr>
            <a:xfrm>
              <a:off x="1650057" y="5455801"/>
              <a:ext cx="3417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-5</a:t>
              </a:r>
            </a:p>
          </p:txBody>
        </p:sp>
        <p:sp>
          <p:nvSpPr>
            <p:cNvPr id="355" name="Rectangle 354">
              <a:extLst>
                <a:ext uri="{FF2B5EF4-FFF2-40B4-BE49-F238E27FC236}">
                  <a16:creationId xmlns:a16="http://schemas.microsoft.com/office/drawing/2014/main" id="{890F310A-1569-DFCD-B2A8-70DB7BC0F25A}"/>
                </a:ext>
              </a:extLst>
            </p:cNvPr>
            <p:cNvSpPr/>
            <p:nvPr/>
          </p:nvSpPr>
          <p:spPr>
            <a:xfrm>
              <a:off x="732991" y="2926619"/>
              <a:ext cx="3008710" cy="3003987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ABD37659-F8E7-4866-A86B-7B092FD35DAF}"/>
                </a:ext>
              </a:extLst>
            </p:cNvPr>
            <p:cNvCxnSpPr>
              <a:cxnSpLocks/>
            </p:cNvCxnSpPr>
            <p:nvPr/>
          </p:nvCxnSpPr>
          <p:spPr>
            <a:xfrm>
              <a:off x="1417915" y="2932981"/>
              <a:ext cx="999336" cy="2972851"/>
            </a:xfrm>
            <a:prstGeom prst="line">
              <a:avLst/>
            </a:prstGeom>
            <a:ln w="38100" cap="rnd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797820BA-596C-9969-4258-DA0613F8BCB9}"/>
              </a:ext>
            </a:extLst>
          </p:cNvPr>
          <p:cNvGrpSpPr/>
          <p:nvPr/>
        </p:nvGrpSpPr>
        <p:grpSpPr>
          <a:xfrm>
            <a:off x="9148975" y="2898149"/>
            <a:ext cx="2862375" cy="2839683"/>
            <a:chOff x="732991" y="2909713"/>
            <a:chExt cx="3056689" cy="3032457"/>
          </a:xfrm>
        </p:grpSpPr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id="{D54EE945-5693-63B5-A905-B2BD2AA86D01}"/>
                </a:ext>
              </a:extLst>
            </p:cNvPr>
            <p:cNvGrpSpPr/>
            <p:nvPr/>
          </p:nvGrpSpPr>
          <p:grpSpPr>
            <a:xfrm>
              <a:off x="754678" y="2909713"/>
              <a:ext cx="3032456" cy="3032456"/>
              <a:chOff x="5793366" y="593233"/>
              <a:chExt cx="5779911" cy="5779911"/>
            </a:xfrm>
          </p:grpSpPr>
          <p:cxnSp>
            <p:nvCxnSpPr>
              <p:cNvPr id="411" name="Straight Connector 410">
                <a:extLst>
                  <a:ext uri="{FF2B5EF4-FFF2-40B4-BE49-F238E27FC236}">
                    <a16:creationId xmlns:a16="http://schemas.microsoft.com/office/drawing/2014/main" id="{66B3BCA9-BEBB-C275-A68E-1F16C69D9B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42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2" name="Straight Connector 411">
                <a:extLst>
                  <a:ext uri="{FF2B5EF4-FFF2-40B4-BE49-F238E27FC236}">
                    <a16:creationId xmlns:a16="http://schemas.microsoft.com/office/drawing/2014/main" id="{5C9C128B-DAE4-81D7-4F22-B6E5E44FB6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40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" name="Straight Connector 412">
                <a:extLst>
                  <a:ext uri="{FF2B5EF4-FFF2-40B4-BE49-F238E27FC236}">
                    <a16:creationId xmlns:a16="http://schemas.microsoft.com/office/drawing/2014/main" id="{D4043330-14C2-7B81-646F-B12A508647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889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4" name="Straight Connector 413">
                <a:extLst>
                  <a:ext uri="{FF2B5EF4-FFF2-40B4-BE49-F238E27FC236}">
                    <a16:creationId xmlns:a16="http://schemas.microsoft.com/office/drawing/2014/main" id="{C52AB157-09B4-63FE-CDA3-C5F51A99BA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38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Straight Connector 414">
                <a:extLst>
                  <a:ext uri="{FF2B5EF4-FFF2-40B4-BE49-F238E27FC236}">
                    <a16:creationId xmlns:a16="http://schemas.microsoft.com/office/drawing/2014/main" id="{B36A5D31-3892-5012-4312-F7B2DB2B74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87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Straight Connector 415">
                <a:extLst>
                  <a:ext uri="{FF2B5EF4-FFF2-40B4-BE49-F238E27FC236}">
                    <a16:creationId xmlns:a16="http://schemas.microsoft.com/office/drawing/2014/main" id="{862A121C-E0B7-0EDD-5C8B-1FB0A9631A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436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Straight Connector 416">
                <a:extLst>
                  <a:ext uri="{FF2B5EF4-FFF2-40B4-BE49-F238E27FC236}">
                    <a16:creationId xmlns:a16="http://schemas.microsoft.com/office/drawing/2014/main" id="{10108760-204D-977C-4AD7-D445836E8A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91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8" name="Straight Connector 417">
                <a:extLst>
                  <a:ext uri="{FF2B5EF4-FFF2-40B4-BE49-F238E27FC236}">
                    <a16:creationId xmlns:a16="http://schemas.microsoft.com/office/drawing/2014/main" id="{4C56D211-D647-2507-62D1-F276A228D7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34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9" name="Straight Connector 418">
                <a:extLst>
                  <a:ext uri="{FF2B5EF4-FFF2-40B4-BE49-F238E27FC236}">
                    <a16:creationId xmlns:a16="http://schemas.microsoft.com/office/drawing/2014/main" id="{3683E612-A398-9B10-6DEB-028249AB44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984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>
                <a:extLst>
                  <a:ext uri="{FF2B5EF4-FFF2-40B4-BE49-F238E27FC236}">
                    <a16:creationId xmlns:a16="http://schemas.microsoft.com/office/drawing/2014/main" id="{E67E7E6F-0F8C-2FF8-BF14-A899810232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33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Straight Connector 420">
                <a:extLst>
                  <a:ext uri="{FF2B5EF4-FFF2-40B4-BE49-F238E27FC236}">
                    <a16:creationId xmlns:a16="http://schemas.microsoft.com/office/drawing/2014/main" id="{C7CC5F91-2B5F-CDE5-65D9-70FF06A110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682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2" name="Straight Connector 421">
                <a:extLst>
                  <a:ext uri="{FF2B5EF4-FFF2-40B4-BE49-F238E27FC236}">
                    <a16:creationId xmlns:a16="http://schemas.microsoft.com/office/drawing/2014/main" id="{CA909208-A07C-A154-C874-517CBA6EA5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531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3" name="Straight Connector 422">
                <a:extLst>
                  <a:ext uri="{FF2B5EF4-FFF2-40B4-BE49-F238E27FC236}">
                    <a16:creationId xmlns:a16="http://schemas.microsoft.com/office/drawing/2014/main" id="{779CFDAD-94A4-8198-75E0-323D97AB28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380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4" name="Straight Connector 423">
                <a:extLst>
                  <a:ext uri="{FF2B5EF4-FFF2-40B4-BE49-F238E27FC236}">
                    <a16:creationId xmlns:a16="http://schemas.microsoft.com/office/drawing/2014/main" id="{E2BAEB15-AD5A-F56B-370C-515503CC67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29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Straight Connector 424">
                <a:extLst>
                  <a:ext uri="{FF2B5EF4-FFF2-40B4-BE49-F238E27FC236}">
                    <a16:creationId xmlns:a16="http://schemas.microsoft.com/office/drawing/2014/main" id="{17AC1BC6-C328-DB21-4792-25690CF4A2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078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Straight Connector 425">
                <a:extLst>
                  <a:ext uri="{FF2B5EF4-FFF2-40B4-BE49-F238E27FC236}">
                    <a16:creationId xmlns:a16="http://schemas.microsoft.com/office/drawing/2014/main" id="{AE512592-F504-ECE8-E50E-BEF793886A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927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7" name="Straight Connector 426">
                <a:extLst>
                  <a:ext uri="{FF2B5EF4-FFF2-40B4-BE49-F238E27FC236}">
                    <a16:creationId xmlns:a16="http://schemas.microsoft.com/office/drawing/2014/main" id="{E0282374-C362-8BD8-F540-DF8DB594DF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768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8" name="Straight Connector 427">
                <a:extLst>
                  <a:ext uri="{FF2B5EF4-FFF2-40B4-BE49-F238E27FC236}">
                    <a16:creationId xmlns:a16="http://schemas.microsoft.com/office/drawing/2014/main" id="{4ECFFF2F-E591-EF82-8612-AA90F652BA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625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9" name="Straight Connector 428">
                <a:extLst>
                  <a:ext uri="{FF2B5EF4-FFF2-40B4-BE49-F238E27FC236}">
                    <a16:creationId xmlns:a16="http://schemas.microsoft.com/office/drawing/2014/main" id="{0528EAA4-D5FB-EA57-B53B-377B9A2B51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475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0" name="Straight Connector 429">
                <a:extLst>
                  <a:ext uri="{FF2B5EF4-FFF2-40B4-BE49-F238E27FC236}">
                    <a16:creationId xmlns:a16="http://schemas.microsoft.com/office/drawing/2014/main" id="{2F6C029B-2EC2-9A1A-C31C-A1B698A464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324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1" name="Straight Arrow Connector 430">
                <a:extLst>
                  <a:ext uri="{FF2B5EF4-FFF2-40B4-BE49-F238E27FC236}">
                    <a16:creationId xmlns:a16="http://schemas.microsoft.com/office/drawing/2014/main" id="{90E1D83E-82C7-6296-5A57-F5F76372F5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3366" y="4337793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2" name="Straight Connector 431">
                <a:extLst>
                  <a:ext uri="{FF2B5EF4-FFF2-40B4-BE49-F238E27FC236}">
                    <a16:creationId xmlns:a16="http://schemas.microsoft.com/office/drawing/2014/main" id="{D69414BD-5183-8B8E-1E3E-5FD4ABE2E2A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4901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3" name="Straight Connector 432">
                <a:extLst>
                  <a:ext uri="{FF2B5EF4-FFF2-40B4-BE49-F238E27FC236}">
                    <a16:creationId xmlns:a16="http://schemas.microsoft.com/office/drawing/2014/main" id="{F267826B-9BBF-C774-7589-32DF7E4D84E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9203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4" name="Straight Connector 433">
                <a:extLst>
                  <a:ext uri="{FF2B5EF4-FFF2-40B4-BE49-F238E27FC236}">
                    <a16:creationId xmlns:a16="http://schemas.microsoft.com/office/drawing/2014/main" id="{0016465D-B9D8-DCED-295E-51475D73CC3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63545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5" name="Straight Connector 434">
                <a:extLst>
                  <a:ext uri="{FF2B5EF4-FFF2-40B4-BE49-F238E27FC236}">
                    <a16:creationId xmlns:a16="http://schemas.microsoft.com/office/drawing/2014/main" id="{A4BF218A-4B02-10FB-0EA5-4783F785BDF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35054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6" name="Straight Connector 435">
                <a:extLst>
                  <a:ext uri="{FF2B5EF4-FFF2-40B4-BE49-F238E27FC236}">
                    <a16:creationId xmlns:a16="http://schemas.microsoft.com/office/drawing/2014/main" id="{44EED545-F98D-8109-AB3D-2ABF896AC1D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06563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7" name="Straight Connector 436">
                <a:extLst>
                  <a:ext uri="{FF2B5EF4-FFF2-40B4-BE49-F238E27FC236}">
                    <a16:creationId xmlns:a16="http://schemas.microsoft.com/office/drawing/2014/main" id="{60790C53-F33B-7255-7B3A-8A4914643D7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78072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8" name="Straight Connector 437">
                <a:extLst>
                  <a:ext uri="{FF2B5EF4-FFF2-40B4-BE49-F238E27FC236}">
                    <a16:creationId xmlns:a16="http://schemas.microsoft.com/office/drawing/2014/main" id="{7EA357D3-1EA0-5E51-11DD-80503E4E2E5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2052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9" name="Straight Connector 438">
                <a:extLst>
                  <a:ext uri="{FF2B5EF4-FFF2-40B4-BE49-F238E27FC236}">
                    <a16:creationId xmlns:a16="http://schemas.microsoft.com/office/drawing/2014/main" id="{EFA4574B-9DEF-A64E-A475-D8E5043193E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21090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0" name="Straight Connector 439">
                <a:extLst>
                  <a:ext uri="{FF2B5EF4-FFF2-40B4-BE49-F238E27FC236}">
                    <a16:creationId xmlns:a16="http://schemas.microsoft.com/office/drawing/2014/main" id="{33BB5968-3E7C-D278-7EE4-ECC1274306C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92599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1" name="Straight Connector 440">
                <a:extLst>
                  <a:ext uri="{FF2B5EF4-FFF2-40B4-BE49-F238E27FC236}">
                    <a16:creationId xmlns:a16="http://schemas.microsoft.com/office/drawing/2014/main" id="{84331816-CD29-3ABB-9A30-611FC6FDE04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6410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2" name="Straight Connector 441">
                <a:extLst>
                  <a:ext uri="{FF2B5EF4-FFF2-40B4-BE49-F238E27FC236}">
                    <a16:creationId xmlns:a16="http://schemas.microsoft.com/office/drawing/2014/main" id="{383CC225-3A67-BE3B-BBC8-2455690D11F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561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3" name="Straight Connector 442">
                <a:extLst>
                  <a:ext uri="{FF2B5EF4-FFF2-40B4-BE49-F238E27FC236}">
                    <a16:creationId xmlns:a16="http://schemas.microsoft.com/office/drawing/2014/main" id="{B8A5D28A-95B1-05F3-FF77-2CE9A329630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712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4" name="Straight Connector 443">
                <a:extLst>
                  <a:ext uri="{FF2B5EF4-FFF2-40B4-BE49-F238E27FC236}">
                    <a16:creationId xmlns:a16="http://schemas.microsoft.com/office/drawing/2014/main" id="{0BE9C526-4EC2-18CA-1632-D5ED5CBFA69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1364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5" name="Straight Connector 444">
                <a:extLst>
                  <a:ext uri="{FF2B5EF4-FFF2-40B4-BE49-F238E27FC236}">
                    <a16:creationId xmlns:a16="http://schemas.microsoft.com/office/drawing/2014/main" id="{87BFF8AC-7EAD-A86A-1F48-A69237CEF91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49855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6" name="Straight Connector 445">
                <a:extLst>
                  <a:ext uri="{FF2B5EF4-FFF2-40B4-BE49-F238E27FC236}">
                    <a16:creationId xmlns:a16="http://schemas.microsoft.com/office/drawing/2014/main" id="{C6688721-22DD-0AF8-963F-682DE6D2143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78346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7" name="Straight Connector 446">
                <a:extLst>
                  <a:ext uri="{FF2B5EF4-FFF2-40B4-BE49-F238E27FC236}">
                    <a16:creationId xmlns:a16="http://schemas.microsoft.com/office/drawing/2014/main" id="{5BB20E1C-C5BF-5096-51D5-BF6E0EDDB9F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06837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8" name="Straight Connector 447">
                <a:extLst>
                  <a:ext uri="{FF2B5EF4-FFF2-40B4-BE49-F238E27FC236}">
                    <a16:creationId xmlns:a16="http://schemas.microsoft.com/office/drawing/2014/main" id="{F7EDD569-8804-7126-7EF2-7EBE3E8F0AC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35328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9" name="Straight Connector 448">
                <a:extLst>
                  <a:ext uri="{FF2B5EF4-FFF2-40B4-BE49-F238E27FC236}">
                    <a16:creationId xmlns:a16="http://schemas.microsoft.com/office/drawing/2014/main" id="{8C762DBF-5142-4E64-A92E-19920D6DEC6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63819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0" name="Straight Connector 449">
                <a:extLst>
                  <a:ext uri="{FF2B5EF4-FFF2-40B4-BE49-F238E27FC236}">
                    <a16:creationId xmlns:a16="http://schemas.microsoft.com/office/drawing/2014/main" id="{A0D9C912-ADE6-4231-478C-44578CC0144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92310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1" name="Straight Connector 450">
                <a:extLst>
                  <a:ext uri="{FF2B5EF4-FFF2-40B4-BE49-F238E27FC236}">
                    <a16:creationId xmlns:a16="http://schemas.microsoft.com/office/drawing/2014/main" id="{9E78846C-6FE1-73A4-10C4-87BA5C70BCD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20801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2" name="Straight Arrow Connector 451">
                <a:extLst>
                  <a:ext uri="{FF2B5EF4-FFF2-40B4-BE49-F238E27FC236}">
                    <a16:creationId xmlns:a16="http://schemas.microsoft.com/office/drawing/2014/main" id="{FEB96DA0-AAD3-80BA-54C4-D76393F78F0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938624" y="3483189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1" name="Straight Arrow Connector 400">
              <a:extLst>
                <a:ext uri="{FF2B5EF4-FFF2-40B4-BE49-F238E27FC236}">
                  <a16:creationId xmlns:a16="http://schemas.microsoft.com/office/drawing/2014/main" id="{E666D8C4-3378-6E70-908F-6B538019A4B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73452" y="3358084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1CC777BA-D0B2-30EA-8D1F-892FFA2AFE1B}"/>
                </a:ext>
              </a:extLst>
            </p:cNvPr>
            <p:cNvSpPr txBox="1"/>
            <p:nvPr/>
          </p:nvSpPr>
          <p:spPr>
            <a:xfrm>
              <a:off x="1683047" y="4725812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0</a:t>
              </a:r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00037682-7C9C-F031-6852-C7F075B1E837}"/>
                </a:ext>
              </a:extLst>
            </p:cNvPr>
            <p:cNvSpPr txBox="1"/>
            <p:nvPr/>
          </p:nvSpPr>
          <p:spPr>
            <a:xfrm>
              <a:off x="2435749" y="4730609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58C08B08-79CC-2427-9866-A42C2457525A}"/>
                </a:ext>
              </a:extLst>
            </p:cNvPr>
            <p:cNvSpPr txBox="1"/>
            <p:nvPr/>
          </p:nvSpPr>
          <p:spPr>
            <a:xfrm>
              <a:off x="3129052" y="4730609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15E9FAF3-5EC9-5E2D-5FD7-1EB852463B54}"/>
                </a:ext>
              </a:extLst>
            </p:cNvPr>
            <p:cNvSpPr txBox="1"/>
            <p:nvPr/>
          </p:nvSpPr>
          <p:spPr>
            <a:xfrm>
              <a:off x="1681128" y="3980396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cxnSp>
          <p:nvCxnSpPr>
            <p:cNvPr id="406" name="Straight Arrow Connector 405">
              <a:extLst>
                <a:ext uri="{FF2B5EF4-FFF2-40B4-BE49-F238E27FC236}">
                  <a16:creationId xmlns:a16="http://schemas.microsoft.com/office/drawing/2014/main" id="{53097136-755D-1685-ADF8-B3EBC9C9874B}"/>
                </a:ext>
              </a:extLst>
            </p:cNvPr>
            <p:cNvCxnSpPr>
              <a:cxnSpLocks/>
            </p:cNvCxnSpPr>
            <p:nvPr/>
          </p:nvCxnSpPr>
          <p:spPr>
            <a:xfrm>
              <a:off x="1822461" y="2909713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6319BD3C-1575-1B92-9FA9-99E6E330D87C}"/>
                </a:ext>
              </a:extLst>
            </p:cNvPr>
            <p:cNvSpPr txBox="1"/>
            <p:nvPr/>
          </p:nvSpPr>
          <p:spPr>
            <a:xfrm>
              <a:off x="1640859" y="3226572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F4CBD169-D65F-5F2F-57BD-AB60836CD547}"/>
                </a:ext>
              </a:extLst>
            </p:cNvPr>
            <p:cNvSpPr txBox="1"/>
            <p:nvPr/>
          </p:nvSpPr>
          <p:spPr>
            <a:xfrm>
              <a:off x="1650057" y="5455801"/>
              <a:ext cx="3417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-5</a:t>
              </a:r>
            </a:p>
          </p:txBody>
        </p:sp>
        <p:sp>
          <p:nvSpPr>
            <p:cNvPr id="409" name="Rectangle 40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37476B1D-A14F-26B9-AC29-5CA42E9B7422}"/>
                </a:ext>
              </a:extLst>
            </p:cNvPr>
            <p:cNvSpPr/>
            <p:nvPr/>
          </p:nvSpPr>
          <p:spPr>
            <a:xfrm>
              <a:off x="732991" y="2926619"/>
              <a:ext cx="3008710" cy="3003987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59964C92-8030-F98F-5598-9419B0F8EC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514" y="2934886"/>
              <a:ext cx="1486742" cy="2982112"/>
            </a:xfrm>
            <a:prstGeom prst="line">
              <a:avLst/>
            </a:prstGeom>
            <a:ln w="38100" cap="rnd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1" name="Rounded Rectangle 460">
            <a:extLst>
              <a:ext uri="{FF2B5EF4-FFF2-40B4-BE49-F238E27FC236}">
                <a16:creationId xmlns:a16="http://schemas.microsoft.com/office/drawing/2014/main" id="{E817D95B-E873-3198-C707-CEB5E95430CB}"/>
              </a:ext>
            </a:extLst>
          </p:cNvPr>
          <p:cNvSpPr/>
          <p:nvPr/>
        </p:nvSpPr>
        <p:spPr>
          <a:xfrm>
            <a:off x="117972" y="2734935"/>
            <a:ext cx="5946386" cy="3166110"/>
          </a:xfrm>
          <a:prstGeom prst="roundRect">
            <a:avLst>
              <a:gd name="adj" fmla="val 3671"/>
            </a:avLst>
          </a:prstGeom>
          <a:solidFill>
            <a:schemeClr val="bg1">
              <a:alpha val="83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E8A8987-DE7A-CC13-B4F2-872777406D63}"/>
                  </a:ext>
                </a:extLst>
              </p:cNvPr>
              <p:cNvSpPr txBox="1"/>
              <p:nvPr/>
            </p:nvSpPr>
            <p:spPr>
              <a:xfrm>
                <a:off x="-9525" y="-121755"/>
                <a:ext cx="12201525" cy="2207240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9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E8A8987-DE7A-CC13-B4F2-872777406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525" y="-121755"/>
                <a:ext cx="12201525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22C58A94-FE35-3EBF-8466-872C5BA3CCB8}"/>
              </a:ext>
            </a:extLst>
          </p:cNvPr>
          <p:cNvSpPr/>
          <p:nvPr/>
        </p:nvSpPr>
        <p:spPr>
          <a:xfrm>
            <a:off x="9056397" y="2692110"/>
            <a:ext cx="3135599" cy="3166110"/>
          </a:xfrm>
          <a:prstGeom prst="roundRect">
            <a:avLst>
              <a:gd name="adj" fmla="val 3671"/>
            </a:avLst>
          </a:prstGeom>
          <a:solidFill>
            <a:schemeClr val="bg1">
              <a:alpha val="83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ounded Rectangle 6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F2A4A31-3131-A599-0FC1-F44BE5D102DD}"/>
              </a:ext>
            </a:extLst>
          </p:cNvPr>
          <p:cNvSpPr/>
          <p:nvPr/>
        </p:nvSpPr>
        <p:spPr>
          <a:xfrm>
            <a:off x="6001996" y="2667366"/>
            <a:ext cx="3135599" cy="3166110"/>
          </a:xfrm>
          <a:prstGeom prst="roundRect">
            <a:avLst>
              <a:gd name="adj" fmla="val 3671"/>
            </a:avLst>
          </a:prstGeom>
          <a:solidFill>
            <a:schemeClr val="bg1">
              <a:alpha val="83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27C6E74-E0C3-118E-6A14-8D18A08454AB}"/>
                  </a:ext>
                </a:extLst>
              </p:cNvPr>
              <p:cNvSpPr txBox="1"/>
              <p:nvPr/>
            </p:nvSpPr>
            <p:spPr>
              <a:xfrm>
                <a:off x="4726432" y="-30388"/>
                <a:ext cx="1570350" cy="2025075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9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27C6E74-E0C3-118E-6A14-8D18A0845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6432" y="-30388"/>
                <a:ext cx="1570350" cy="2025075"/>
              </a:xfrm>
              <a:prstGeom prst="roundRect">
                <a:avLst>
                  <a:gd name="adj" fmla="val 50000"/>
                </a:avLst>
              </a:prstGeom>
              <a:blipFill>
                <a:blip r:embed="rId8"/>
                <a:stretch>
                  <a:fillRect r="-48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Oval 57">
            <a:extLst>
              <a:ext uri="{FF2B5EF4-FFF2-40B4-BE49-F238E27FC236}">
                <a16:creationId xmlns:a16="http://schemas.microsoft.com/office/drawing/2014/main" id="{C2E7C1AF-C1A8-DDE9-0EB2-7ECCCB1D591C}"/>
              </a:ext>
            </a:extLst>
          </p:cNvPr>
          <p:cNvSpPr/>
          <p:nvPr/>
        </p:nvSpPr>
        <p:spPr>
          <a:xfrm>
            <a:off x="1243953" y="5809010"/>
            <a:ext cx="576320" cy="5758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6181012-A4A5-EF82-12A7-3FC564A56E73}"/>
              </a:ext>
            </a:extLst>
          </p:cNvPr>
          <p:cNvSpPr/>
          <p:nvPr/>
        </p:nvSpPr>
        <p:spPr>
          <a:xfrm>
            <a:off x="4309651" y="5810572"/>
            <a:ext cx="576320" cy="5758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453" name="Oval 452">
            <a:extLst>
              <a:ext uri="{FF2B5EF4-FFF2-40B4-BE49-F238E27FC236}">
                <a16:creationId xmlns:a16="http://schemas.microsoft.com/office/drawing/2014/main" id="{9BC470BD-68C5-9991-1BB3-581DA379D133}"/>
              </a:ext>
            </a:extLst>
          </p:cNvPr>
          <p:cNvSpPr/>
          <p:nvPr/>
        </p:nvSpPr>
        <p:spPr>
          <a:xfrm>
            <a:off x="7375349" y="5809010"/>
            <a:ext cx="576320" cy="5758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54" name="Oval 453">
            <a:extLst>
              <a:ext uri="{FF2B5EF4-FFF2-40B4-BE49-F238E27FC236}">
                <a16:creationId xmlns:a16="http://schemas.microsoft.com/office/drawing/2014/main" id="{AB89EB83-05A7-BE5C-8EBA-43699F266007}"/>
              </a:ext>
            </a:extLst>
          </p:cNvPr>
          <p:cNvSpPr/>
          <p:nvPr/>
        </p:nvSpPr>
        <p:spPr>
          <a:xfrm>
            <a:off x="10441048" y="5809010"/>
            <a:ext cx="576320" cy="5758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6726645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A2D19-B171-564A-47DA-D4064D1A9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D6A4A6F-3148-E319-74C1-2B564D3ACFA3}"/>
              </a:ext>
            </a:extLst>
          </p:cNvPr>
          <p:cNvGrpSpPr/>
          <p:nvPr/>
        </p:nvGrpSpPr>
        <p:grpSpPr>
          <a:xfrm>
            <a:off x="4216673" y="2212055"/>
            <a:ext cx="4437556" cy="4402376"/>
            <a:chOff x="732991" y="2909713"/>
            <a:chExt cx="3056689" cy="303245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67ED41F-3453-0B90-4924-12A7741ABA04}"/>
                </a:ext>
              </a:extLst>
            </p:cNvPr>
            <p:cNvGrpSpPr/>
            <p:nvPr/>
          </p:nvGrpSpPr>
          <p:grpSpPr>
            <a:xfrm>
              <a:off x="754678" y="2909713"/>
              <a:ext cx="3032456" cy="3032456"/>
              <a:chOff x="5793366" y="593233"/>
              <a:chExt cx="5779911" cy="5779911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99BD51F7-2606-5680-DD15-2F1BD73A22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42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C3ACD661-BAA4-E6B7-4532-2B97ECB0AA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40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F24C3CD1-7F9E-23EB-908F-C96FBC4038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889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5035B922-E808-F1FA-75E7-DE74CE8B4D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38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EDD0058F-4901-208D-EC83-9D69D9A8BF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87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758C5E3-B51B-115D-77E4-5D007DEA13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436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D44C9445-5838-38E6-FFC0-AF0B27022C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91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B3B34734-25A6-5647-9BF8-AC795D13A1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34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5FDD86F2-67DA-4D37-882E-44A8DEECED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984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3A806B8C-A083-0DE4-9BCF-486C80E6E0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33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FD9AB860-579A-C767-E1AC-7B71AD2A9C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682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31E93F3-C4FC-ADC5-EC4C-9CF52C88F5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531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4FC19EC8-15E8-6C43-A1F1-47A6631D3B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380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1906F64F-45B0-CB09-FC3F-4DBABAAB0D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29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5807AEE7-74BC-45D2-3C16-63E37AD1F5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078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9E06B31F-9A79-ECE9-6495-EC10493469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927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2338FB2D-411C-3199-DDDE-F4A42D7B8F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768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3F1C0295-6A1D-2A23-7FC2-54E61AA7F7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625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2A762436-6E11-D6AC-487D-5175B7D393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475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74F4E492-A6D3-19E8-CA5B-A6F7504099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324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B85B9196-46F6-80F1-2585-3AB07FB686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3366" y="4337793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50D15DE7-D3F6-23EF-82E8-740D5B597B2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4901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3E11F78E-9E0B-9F80-FF5A-90D3CFCFFCE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9203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C840004E-88E1-653C-7BCD-BF5BE47666C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63545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F7767D6A-83F2-9D84-EF6F-6191F03B93C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35054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FA0B741B-BE78-304E-58FC-534925E2B47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06563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DE0D6A2D-EBFD-218E-0495-5404AF56AE0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78072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0AE89C4B-B410-FB6E-6902-FAFD17A6CAD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2052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FC30B986-8CC2-02C2-9DAB-EBC60A8CB94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21090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B28AC9AF-6023-7C40-8EB8-C7A967CD137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92599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F85EC169-43C8-9C22-6679-B8A9E7A7691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6410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7C98CEB2-AEB5-F378-F3B5-7AA365581B4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561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35245D5-AB88-0D61-6858-DDAC7F4ADFB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712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C6DB04B9-B9FD-4400-BAE9-57145008940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1364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C39A87D2-B322-6984-B623-3480930B2AF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49855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CC9E0C2E-4D23-7FFA-4656-223B1F6A514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78346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299360E6-4F4E-5E12-F96C-FE9D1034831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06837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0CD846D9-243A-1B83-79E5-1E941A3116A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35328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49C24C6C-4F89-F134-D3A6-C82C54F111B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63819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D1B3F679-72CB-6312-C038-AB1E13FDBD2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92310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581C4A50-2073-3B48-C2F2-9A57515275E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20801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0485079D-EC19-2CA9-084F-8B4502BB7C0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938624" y="3483189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0623A5E-2C8D-F0B0-CD61-F10CF1E5F87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73452" y="3358084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0936B64-29BE-9999-B379-1305D825E3BB}"/>
                </a:ext>
              </a:extLst>
            </p:cNvPr>
            <p:cNvSpPr txBox="1"/>
            <p:nvPr/>
          </p:nvSpPr>
          <p:spPr>
            <a:xfrm>
              <a:off x="1683047" y="4725812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82614E8-8665-59D8-8C92-9A9BE1FCD993}"/>
                </a:ext>
              </a:extLst>
            </p:cNvPr>
            <p:cNvSpPr txBox="1"/>
            <p:nvPr/>
          </p:nvSpPr>
          <p:spPr>
            <a:xfrm>
              <a:off x="2435749" y="4730609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D1681DC-E01D-F6FA-C4A5-F7FC4AAC553F}"/>
                </a:ext>
              </a:extLst>
            </p:cNvPr>
            <p:cNvSpPr txBox="1"/>
            <p:nvPr/>
          </p:nvSpPr>
          <p:spPr>
            <a:xfrm>
              <a:off x="3129052" y="4730609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C384C01-1D23-5A94-7D8C-1C50437F3D60}"/>
                </a:ext>
              </a:extLst>
            </p:cNvPr>
            <p:cNvSpPr txBox="1"/>
            <p:nvPr/>
          </p:nvSpPr>
          <p:spPr>
            <a:xfrm>
              <a:off x="1681128" y="3980396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3C83284-196F-19E5-5333-1D9FC841A738}"/>
                </a:ext>
              </a:extLst>
            </p:cNvPr>
            <p:cNvCxnSpPr>
              <a:cxnSpLocks/>
            </p:cNvCxnSpPr>
            <p:nvPr/>
          </p:nvCxnSpPr>
          <p:spPr>
            <a:xfrm>
              <a:off x="1822461" y="2909713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CE67CF6-C136-1756-E4FA-EF69567C8DCD}"/>
                </a:ext>
              </a:extLst>
            </p:cNvPr>
            <p:cNvSpPr txBox="1"/>
            <p:nvPr/>
          </p:nvSpPr>
          <p:spPr>
            <a:xfrm>
              <a:off x="1640859" y="3226572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B42A259-95B1-7EEE-1489-91EFDD529F1D}"/>
                </a:ext>
              </a:extLst>
            </p:cNvPr>
            <p:cNvSpPr txBox="1"/>
            <p:nvPr/>
          </p:nvSpPr>
          <p:spPr>
            <a:xfrm>
              <a:off x="1650057" y="5455801"/>
              <a:ext cx="3417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-5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A4B2DCE-EB7E-4F4B-4B77-910367E65C0B}"/>
                </a:ext>
              </a:extLst>
            </p:cNvPr>
            <p:cNvSpPr/>
            <p:nvPr/>
          </p:nvSpPr>
          <p:spPr>
            <a:xfrm>
              <a:off x="732991" y="2926619"/>
              <a:ext cx="3008710" cy="3003987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D5F39EB-C5D7-E8A6-1439-7BEF0F0122C3}"/>
                </a:ext>
              </a:extLst>
            </p:cNvPr>
            <p:cNvCxnSpPr>
              <a:cxnSpLocks/>
            </p:cNvCxnSpPr>
            <p:nvPr/>
          </p:nvCxnSpPr>
          <p:spPr>
            <a:xfrm>
              <a:off x="1417915" y="2932981"/>
              <a:ext cx="999336" cy="2972851"/>
            </a:xfrm>
            <a:prstGeom prst="line">
              <a:avLst/>
            </a:prstGeom>
            <a:ln w="38100" cap="rnd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F59047D-001A-5DCF-A87A-789E3D5A914D}"/>
                  </a:ext>
                </a:extLst>
              </p:cNvPr>
              <p:cNvSpPr txBox="1"/>
              <p:nvPr/>
            </p:nvSpPr>
            <p:spPr>
              <a:xfrm>
                <a:off x="338617" y="1719281"/>
                <a:ext cx="10180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Which of the below graphs show the line with the equation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US" sz="2400" dirty="0"/>
                  <a:t>?</a:t>
                </a:r>
              </a:p>
              <a:p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F59047D-001A-5DCF-A87A-789E3D5A9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17" y="1719281"/>
                <a:ext cx="10180400" cy="830997"/>
              </a:xfrm>
              <a:prstGeom prst="rect">
                <a:avLst/>
              </a:prstGeom>
              <a:blipFill>
                <a:blip r:embed="rId3"/>
                <a:stretch>
                  <a:fillRect l="-872" t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18CCC0-344A-3629-2B0C-DD23476E9F6C}"/>
                  </a:ext>
                </a:extLst>
              </p:cNvPr>
              <p:cNvSpPr txBox="1"/>
              <p:nvPr/>
            </p:nvSpPr>
            <p:spPr>
              <a:xfrm>
                <a:off x="-9525" y="-327819"/>
                <a:ext cx="12201525" cy="2207240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9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18CCC0-344A-3629-2B0C-DD23476E9F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525" y="-327819"/>
                <a:ext cx="12201525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Rectangle 59">
            <a:extLst>
              <a:ext uri="{FF2B5EF4-FFF2-40B4-BE49-F238E27FC236}">
                <a16:creationId xmlns:a16="http://schemas.microsoft.com/office/drawing/2014/main" id="{01CA8CD4-B64C-4864-DF4B-C66422BF05AD}"/>
              </a:ext>
            </a:extLst>
          </p:cNvPr>
          <p:cNvSpPr/>
          <p:nvPr/>
        </p:nvSpPr>
        <p:spPr>
          <a:xfrm>
            <a:off x="6688656" y="3474711"/>
            <a:ext cx="3487421" cy="773527"/>
          </a:xfrm>
          <a:custGeom>
            <a:avLst/>
            <a:gdLst>
              <a:gd name="connsiteX0" fmla="*/ 0 w 3487421"/>
              <a:gd name="connsiteY0" fmla="*/ 0 h 773527"/>
              <a:gd name="connsiteX1" fmla="*/ 767233 w 3487421"/>
              <a:gd name="connsiteY1" fmla="*/ 0 h 773527"/>
              <a:gd name="connsiteX2" fmla="*/ 1499591 w 3487421"/>
              <a:gd name="connsiteY2" fmla="*/ 0 h 773527"/>
              <a:gd name="connsiteX3" fmla="*/ 2231949 w 3487421"/>
              <a:gd name="connsiteY3" fmla="*/ 0 h 773527"/>
              <a:gd name="connsiteX4" fmla="*/ 2824811 w 3487421"/>
              <a:gd name="connsiteY4" fmla="*/ 0 h 773527"/>
              <a:gd name="connsiteX5" fmla="*/ 3487421 w 3487421"/>
              <a:gd name="connsiteY5" fmla="*/ 0 h 773527"/>
              <a:gd name="connsiteX6" fmla="*/ 3487421 w 3487421"/>
              <a:gd name="connsiteY6" fmla="*/ 394499 h 773527"/>
              <a:gd name="connsiteX7" fmla="*/ 3487421 w 3487421"/>
              <a:gd name="connsiteY7" fmla="*/ 773527 h 773527"/>
              <a:gd name="connsiteX8" fmla="*/ 2789937 w 3487421"/>
              <a:gd name="connsiteY8" fmla="*/ 773527 h 773527"/>
              <a:gd name="connsiteX9" fmla="*/ 2197075 w 3487421"/>
              <a:gd name="connsiteY9" fmla="*/ 773527 h 773527"/>
              <a:gd name="connsiteX10" fmla="*/ 1604214 w 3487421"/>
              <a:gd name="connsiteY10" fmla="*/ 773527 h 773527"/>
              <a:gd name="connsiteX11" fmla="*/ 871855 w 3487421"/>
              <a:gd name="connsiteY11" fmla="*/ 773527 h 773527"/>
              <a:gd name="connsiteX12" fmla="*/ 0 w 3487421"/>
              <a:gd name="connsiteY12" fmla="*/ 773527 h 773527"/>
              <a:gd name="connsiteX13" fmla="*/ 0 w 3487421"/>
              <a:gd name="connsiteY13" fmla="*/ 371293 h 773527"/>
              <a:gd name="connsiteX14" fmla="*/ 0 w 3487421"/>
              <a:gd name="connsiteY14" fmla="*/ 0 h 77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87421" h="773527" fill="none" extrusionOk="0">
                <a:moveTo>
                  <a:pt x="0" y="0"/>
                </a:moveTo>
                <a:cubicBezTo>
                  <a:pt x="225104" y="-6359"/>
                  <a:pt x="486450" y="-31314"/>
                  <a:pt x="767233" y="0"/>
                </a:cubicBezTo>
                <a:cubicBezTo>
                  <a:pt x="1048016" y="31314"/>
                  <a:pt x="1291293" y="-14650"/>
                  <a:pt x="1499591" y="0"/>
                </a:cubicBezTo>
                <a:cubicBezTo>
                  <a:pt x="1707889" y="14650"/>
                  <a:pt x="2070009" y="-3593"/>
                  <a:pt x="2231949" y="0"/>
                </a:cubicBezTo>
                <a:cubicBezTo>
                  <a:pt x="2393889" y="3593"/>
                  <a:pt x="2528466" y="19810"/>
                  <a:pt x="2824811" y="0"/>
                </a:cubicBezTo>
                <a:cubicBezTo>
                  <a:pt x="3121156" y="-19810"/>
                  <a:pt x="3228195" y="32821"/>
                  <a:pt x="3487421" y="0"/>
                </a:cubicBezTo>
                <a:cubicBezTo>
                  <a:pt x="3478855" y="107033"/>
                  <a:pt x="3468428" y="258229"/>
                  <a:pt x="3487421" y="394499"/>
                </a:cubicBezTo>
                <a:cubicBezTo>
                  <a:pt x="3506414" y="530769"/>
                  <a:pt x="3475333" y="608050"/>
                  <a:pt x="3487421" y="773527"/>
                </a:cubicBezTo>
                <a:cubicBezTo>
                  <a:pt x="3215336" y="753181"/>
                  <a:pt x="3103482" y="769482"/>
                  <a:pt x="2789937" y="773527"/>
                </a:cubicBezTo>
                <a:cubicBezTo>
                  <a:pt x="2476392" y="777572"/>
                  <a:pt x="2363117" y="753968"/>
                  <a:pt x="2197075" y="773527"/>
                </a:cubicBezTo>
                <a:cubicBezTo>
                  <a:pt x="2031033" y="793086"/>
                  <a:pt x="1820812" y="797103"/>
                  <a:pt x="1604214" y="773527"/>
                </a:cubicBezTo>
                <a:cubicBezTo>
                  <a:pt x="1387616" y="749951"/>
                  <a:pt x="1100032" y="808950"/>
                  <a:pt x="871855" y="773527"/>
                </a:cubicBezTo>
                <a:cubicBezTo>
                  <a:pt x="643678" y="738104"/>
                  <a:pt x="200479" y="803340"/>
                  <a:pt x="0" y="773527"/>
                </a:cubicBezTo>
                <a:cubicBezTo>
                  <a:pt x="13943" y="593350"/>
                  <a:pt x="-19458" y="521888"/>
                  <a:pt x="0" y="371293"/>
                </a:cubicBezTo>
                <a:cubicBezTo>
                  <a:pt x="19458" y="220698"/>
                  <a:pt x="-1120" y="138102"/>
                  <a:pt x="0" y="0"/>
                </a:cubicBezTo>
                <a:close/>
              </a:path>
              <a:path w="3487421" h="773527" stroke="0" extrusionOk="0">
                <a:moveTo>
                  <a:pt x="0" y="0"/>
                </a:moveTo>
                <a:cubicBezTo>
                  <a:pt x="312783" y="23059"/>
                  <a:pt x="376773" y="-32352"/>
                  <a:pt x="662610" y="0"/>
                </a:cubicBezTo>
                <a:cubicBezTo>
                  <a:pt x="948447" y="32352"/>
                  <a:pt x="1061222" y="3740"/>
                  <a:pt x="1255472" y="0"/>
                </a:cubicBezTo>
                <a:cubicBezTo>
                  <a:pt x="1449722" y="-3740"/>
                  <a:pt x="1719998" y="-2817"/>
                  <a:pt x="2022704" y="0"/>
                </a:cubicBezTo>
                <a:cubicBezTo>
                  <a:pt x="2325410" y="2817"/>
                  <a:pt x="2418962" y="-11339"/>
                  <a:pt x="2685314" y="0"/>
                </a:cubicBezTo>
                <a:cubicBezTo>
                  <a:pt x="2951666" y="11339"/>
                  <a:pt x="3217011" y="15360"/>
                  <a:pt x="3487421" y="0"/>
                </a:cubicBezTo>
                <a:cubicBezTo>
                  <a:pt x="3491841" y="185492"/>
                  <a:pt x="3491706" y="290034"/>
                  <a:pt x="3487421" y="402234"/>
                </a:cubicBezTo>
                <a:cubicBezTo>
                  <a:pt x="3483136" y="514434"/>
                  <a:pt x="3469791" y="599709"/>
                  <a:pt x="3487421" y="773527"/>
                </a:cubicBezTo>
                <a:cubicBezTo>
                  <a:pt x="3203314" y="787429"/>
                  <a:pt x="2995017" y="755399"/>
                  <a:pt x="2789937" y="773527"/>
                </a:cubicBezTo>
                <a:cubicBezTo>
                  <a:pt x="2584857" y="791655"/>
                  <a:pt x="2375648" y="757649"/>
                  <a:pt x="2197075" y="773527"/>
                </a:cubicBezTo>
                <a:cubicBezTo>
                  <a:pt x="2018502" y="789405"/>
                  <a:pt x="1649762" y="766433"/>
                  <a:pt x="1499591" y="773527"/>
                </a:cubicBezTo>
                <a:cubicBezTo>
                  <a:pt x="1349420" y="780621"/>
                  <a:pt x="969912" y="774163"/>
                  <a:pt x="802107" y="773527"/>
                </a:cubicBezTo>
                <a:cubicBezTo>
                  <a:pt x="634302" y="772891"/>
                  <a:pt x="232863" y="748414"/>
                  <a:pt x="0" y="773527"/>
                </a:cubicBezTo>
                <a:cubicBezTo>
                  <a:pt x="-19581" y="628590"/>
                  <a:pt x="-17137" y="480569"/>
                  <a:pt x="0" y="371293"/>
                </a:cubicBezTo>
                <a:cubicBezTo>
                  <a:pt x="17137" y="262017"/>
                  <a:pt x="16439" y="18561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rgbClr val="00B050"/>
                </a:solidFill>
              </a:rPr>
              <a:t>Yes, the y-intercept is (0,5).</a:t>
            </a:r>
            <a:endParaRPr lang="en-US" sz="2400" dirty="0">
              <a:solidFill>
                <a:srgbClr val="00B050"/>
              </a:solidFill>
            </a:endParaRPr>
          </a:p>
        </p:txBody>
      </p:sp>
      <p:cxnSp>
        <p:nvCxnSpPr>
          <p:cNvPr id="61" name="Curved Connector 60">
            <a:extLst>
              <a:ext uri="{FF2B5EF4-FFF2-40B4-BE49-F238E27FC236}">
                <a16:creationId xmlns:a16="http://schemas.microsoft.com/office/drawing/2014/main" id="{52EE9503-FA21-4505-27EC-1A6DACD22B8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36109" y="3739963"/>
            <a:ext cx="728097" cy="477148"/>
          </a:xfrm>
          <a:prstGeom prst="curved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8B4AA63C-E2AB-B4F3-F8F0-63FB02CA8A7E}"/>
              </a:ext>
            </a:extLst>
          </p:cNvPr>
          <p:cNvSpPr/>
          <p:nvPr/>
        </p:nvSpPr>
        <p:spPr>
          <a:xfrm>
            <a:off x="2197622" y="4829066"/>
            <a:ext cx="3346065" cy="773527"/>
          </a:xfrm>
          <a:custGeom>
            <a:avLst/>
            <a:gdLst>
              <a:gd name="connsiteX0" fmla="*/ 0 w 3346065"/>
              <a:gd name="connsiteY0" fmla="*/ 0 h 773527"/>
              <a:gd name="connsiteX1" fmla="*/ 736134 w 3346065"/>
              <a:gd name="connsiteY1" fmla="*/ 0 h 773527"/>
              <a:gd name="connsiteX2" fmla="*/ 1438808 w 3346065"/>
              <a:gd name="connsiteY2" fmla="*/ 0 h 773527"/>
              <a:gd name="connsiteX3" fmla="*/ 2141482 w 3346065"/>
              <a:gd name="connsiteY3" fmla="*/ 0 h 773527"/>
              <a:gd name="connsiteX4" fmla="*/ 2710313 w 3346065"/>
              <a:gd name="connsiteY4" fmla="*/ 0 h 773527"/>
              <a:gd name="connsiteX5" fmla="*/ 3346065 w 3346065"/>
              <a:gd name="connsiteY5" fmla="*/ 0 h 773527"/>
              <a:gd name="connsiteX6" fmla="*/ 3346065 w 3346065"/>
              <a:gd name="connsiteY6" fmla="*/ 394499 h 773527"/>
              <a:gd name="connsiteX7" fmla="*/ 3346065 w 3346065"/>
              <a:gd name="connsiteY7" fmla="*/ 773527 h 773527"/>
              <a:gd name="connsiteX8" fmla="*/ 2676852 w 3346065"/>
              <a:gd name="connsiteY8" fmla="*/ 773527 h 773527"/>
              <a:gd name="connsiteX9" fmla="*/ 2108021 w 3346065"/>
              <a:gd name="connsiteY9" fmla="*/ 773527 h 773527"/>
              <a:gd name="connsiteX10" fmla="*/ 1539190 w 3346065"/>
              <a:gd name="connsiteY10" fmla="*/ 773527 h 773527"/>
              <a:gd name="connsiteX11" fmla="*/ 836516 w 3346065"/>
              <a:gd name="connsiteY11" fmla="*/ 773527 h 773527"/>
              <a:gd name="connsiteX12" fmla="*/ 0 w 3346065"/>
              <a:gd name="connsiteY12" fmla="*/ 773527 h 773527"/>
              <a:gd name="connsiteX13" fmla="*/ 0 w 3346065"/>
              <a:gd name="connsiteY13" fmla="*/ 371293 h 773527"/>
              <a:gd name="connsiteX14" fmla="*/ 0 w 3346065"/>
              <a:gd name="connsiteY14" fmla="*/ 0 h 77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46065" h="773527" fill="none" extrusionOk="0">
                <a:moveTo>
                  <a:pt x="0" y="0"/>
                </a:moveTo>
                <a:cubicBezTo>
                  <a:pt x="211867" y="931"/>
                  <a:pt x="446626" y="3121"/>
                  <a:pt x="736134" y="0"/>
                </a:cubicBezTo>
                <a:cubicBezTo>
                  <a:pt x="1025642" y="-3121"/>
                  <a:pt x="1289490" y="-32100"/>
                  <a:pt x="1438808" y="0"/>
                </a:cubicBezTo>
                <a:cubicBezTo>
                  <a:pt x="1588126" y="32100"/>
                  <a:pt x="1966745" y="29375"/>
                  <a:pt x="2141482" y="0"/>
                </a:cubicBezTo>
                <a:cubicBezTo>
                  <a:pt x="2316219" y="-29375"/>
                  <a:pt x="2470176" y="-23967"/>
                  <a:pt x="2710313" y="0"/>
                </a:cubicBezTo>
                <a:cubicBezTo>
                  <a:pt x="2950450" y="23967"/>
                  <a:pt x="3053042" y="9292"/>
                  <a:pt x="3346065" y="0"/>
                </a:cubicBezTo>
                <a:cubicBezTo>
                  <a:pt x="3337499" y="107033"/>
                  <a:pt x="3327072" y="258229"/>
                  <a:pt x="3346065" y="394499"/>
                </a:cubicBezTo>
                <a:cubicBezTo>
                  <a:pt x="3365058" y="530769"/>
                  <a:pt x="3333977" y="608050"/>
                  <a:pt x="3346065" y="773527"/>
                </a:cubicBezTo>
                <a:cubicBezTo>
                  <a:pt x="3097389" y="770704"/>
                  <a:pt x="2848784" y="763718"/>
                  <a:pt x="2676852" y="773527"/>
                </a:cubicBezTo>
                <a:cubicBezTo>
                  <a:pt x="2504920" y="783336"/>
                  <a:pt x="2390788" y="779478"/>
                  <a:pt x="2108021" y="773527"/>
                </a:cubicBezTo>
                <a:cubicBezTo>
                  <a:pt x="1825254" y="767576"/>
                  <a:pt x="1734105" y="797731"/>
                  <a:pt x="1539190" y="773527"/>
                </a:cubicBezTo>
                <a:cubicBezTo>
                  <a:pt x="1344275" y="749323"/>
                  <a:pt x="1114793" y="763334"/>
                  <a:pt x="836516" y="773527"/>
                </a:cubicBezTo>
                <a:cubicBezTo>
                  <a:pt x="558239" y="783720"/>
                  <a:pt x="172719" y="751186"/>
                  <a:pt x="0" y="773527"/>
                </a:cubicBezTo>
                <a:cubicBezTo>
                  <a:pt x="13943" y="593350"/>
                  <a:pt x="-19458" y="521888"/>
                  <a:pt x="0" y="371293"/>
                </a:cubicBezTo>
                <a:cubicBezTo>
                  <a:pt x="19458" y="220698"/>
                  <a:pt x="-1120" y="138102"/>
                  <a:pt x="0" y="0"/>
                </a:cubicBezTo>
                <a:close/>
              </a:path>
              <a:path w="3346065" h="773527" stroke="0" extrusionOk="0">
                <a:moveTo>
                  <a:pt x="0" y="0"/>
                </a:moveTo>
                <a:cubicBezTo>
                  <a:pt x="142378" y="14672"/>
                  <a:pt x="348687" y="-10770"/>
                  <a:pt x="635752" y="0"/>
                </a:cubicBezTo>
                <a:cubicBezTo>
                  <a:pt x="922817" y="10770"/>
                  <a:pt x="1066684" y="-7205"/>
                  <a:pt x="1204583" y="0"/>
                </a:cubicBezTo>
                <a:cubicBezTo>
                  <a:pt x="1342482" y="7205"/>
                  <a:pt x="1635614" y="16221"/>
                  <a:pt x="1940718" y="0"/>
                </a:cubicBezTo>
                <a:cubicBezTo>
                  <a:pt x="2245822" y="-16221"/>
                  <a:pt x="2342477" y="-22608"/>
                  <a:pt x="2576470" y="0"/>
                </a:cubicBezTo>
                <a:cubicBezTo>
                  <a:pt x="2810463" y="22608"/>
                  <a:pt x="3158759" y="1171"/>
                  <a:pt x="3346065" y="0"/>
                </a:cubicBezTo>
                <a:cubicBezTo>
                  <a:pt x="3350485" y="185492"/>
                  <a:pt x="3350350" y="290034"/>
                  <a:pt x="3346065" y="402234"/>
                </a:cubicBezTo>
                <a:cubicBezTo>
                  <a:pt x="3341780" y="514434"/>
                  <a:pt x="3328435" y="599709"/>
                  <a:pt x="3346065" y="773527"/>
                </a:cubicBezTo>
                <a:cubicBezTo>
                  <a:pt x="3033529" y="800358"/>
                  <a:pt x="2829335" y="775377"/>
                  <a:pt x="2676852" y="773527"/>
                </a:cubicBezTo>
                <a:cubicBezTo>
                  <a:pt x="2524369" y="771677"/>
                  <a:pt x="2349415" y="781684"/>
                  <a:pt x="2108021" y="773527"/>
                </a:cubicBezTo>
                <a:cubicBezTo>
                  <a:pt x="1866627" y="765370"/>
                  <a:pt x="1573584" y="748272"/>
                  <a:pt x="1438808" y="773527"/>
                </a:cubicBezTo>
                <a:cubicBezTo>
                  <a:pt x="1304032" y="798782"/>
                  <a:pt x="970322" y="795175"/>
                  <a:pt x="769595" y="773527"/>
                </a:cubicBezTo>
                <a:cubicBezTo>
                  <a:pt x="568868" y="751879"/>
                  <a:pt x="164563" y="796790"/>
                  <a:pt x="0" y="773527"/>
                </a:cubicBezTo>
                <a:cubicBezTo>
                  <a:pt x="-19581" y="628590"/>
                  <a:pt x="-17137" y="480569"/>
                  <a:pt x="0" y="371293"/>
                </a:cubicBezTo>
                <a:cubicBezTo>
                  <a:pt x="17137" y="262017"/>
                  <a:pt x="16439" y="18561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rgbClr val="FF0000"/>
                </a:solidFill>
              </a:rPr>
              <a:t>And the gradient is -3!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453" name="Curved Connector 452">
            <a:extLst>
              <a:ext uri="{FF2B5EF4-FFF2-40B4-BE49-F238E27FC236}">
                <a16:creationId xmlns:a16="http://schemas.microsoft.com/office/drawing/2014/main" id="{913ADA50-7D95-CA46-492F-F06CD79D419A}"/>
              </a:ext>
            </a:extLst>
          </p:cNvPr>
          <p:cNvCxnSpPr>
            <a:cxnSpLocks/>
            <a:stCxn id="63" idx="3"/>
          </p:cNvCxnSpPr>
          <p:nvPr/>
        </p:nvCxnSpPr>
        <p:spPr>
          <a:xfrm>
            <a:off x="5543687" y="5215830"/>
            <a:ext cx="486867" cy="362715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B71E618-AAEF-0DE1-2B10-9E9D88723694}"/>
                  </a:ext>
                </a:extLst>
              </p:cNvPr>
              <p:cNvSpPr txBox="1"/>
              <p:nvPr/>
            </p:nvSpPr>
            <p:spPr>
              <a:xfrm>
                <a:off x="4726432" y="-244396"/>
                <a:ext cx="1570350" cy="2025075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9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B71E618-AAEF-0DE1-2B10-9E9D887236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6432" y="-244396"/>
                <a:ext cx="1570350" cy="2025075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 r="-48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22732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203CB-3AFA-5307-D09E-CB7688423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F959C-7843-8890-A3E3-9DCF39CCC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857494"/>
            <a:ext cx="6031523" cy="4230321"/>
          </a:xfrm>
        </p:spPr>
        <p:txBody>
          <a:bodyPr>
            <a:normAutofit fontScale="90000"/>
          </a:bodyPr>
          <a:lstStyle/>
          <a:p>
            <a:r>
              <a:rPr lang="en-US" dirty="0"/>
              <a:t>Turn to page 13 in your booklet and complete the questions on this page.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must complete all questions and check your answers before continuing.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11DEA9-3D22-2590-E221-4C6626532A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169450" y="455377"/>
            <a:ext cx="3580412" cy="50797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7243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BE9B5-664B-842D-3EBE-76BC47539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FAA4DE-40EA-81A8-7FD9-963A3E8521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80362" y="33880"/>
            <a:ext cx="4701324" cy="66700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89E4913-1E8E-588A-A9C1-EDFC317B161F}"/>
              </a:ext>
            </a:extLst>
          </p:cNvPr>
          <p:cNvCxnSpPr>
            <a:cxnSpLocks/>
          </p:cNvCxnSpPr>
          <p:nvPr/>
        </p:nvCxnSpPr>
        <p:spPr>
          <a:xfrm flipV="1">
            <a:off x="5755341" y="3264034"/>
            <a:ext cx="570155" cy="16496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DE0EBB7-3DDA-F11F-68D6-BEEC8F66C85E}"/>
              </a:ext>
            </a:extLst>
          </p:cNvPr>
          <p:cNvCxnSpPr>
            <a:cxnSpLocks/>
          </p:cNvCxnSpPr>
          <p:nvPr/>
        </p:nvCxnSpPr>
        <p:spPr>
          <a:xfrm>
            <a:off x="5755341" y="2173045"/>
            <a:ext cx="570155" cy="2181979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7BF2DF1-9F4A-176F-AFDF-AEE9A97E389F}"/>
              </a:ext>
            </a:extLst>
          </p:cNvPr>
          <p:cNvCxnSpPr>
            <a:cxnSpLocks/>
          </p:cNvCxnSpPr>
          <p:nvPr/>
        </p:nvCxnSpPr>
        <p:spPr>
          <a:xfrm flipV="1">
            <a:off x="5755341" y="2173045"/>
            <a:ext cx="570155" cy="234694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D570776-D47B-2230-9801-BD6D88E44F48}"/>
              </a:ext>
            </a:extLst>
          </p:cNvPr>
          <p:cNvCxnSpPr>
            <a:cxnSpLocks/>
          </p:cNvCxnSpPr>
          <p:nvPr/>
        </p:nvCxnSpPr>
        <p:spPr>
          <a:xfrm flipV="1">
            <a:off x="5755341" y="5675525"/>
            <a:ext cx="570155" cy="16496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2221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203CB-3AFA-5307-D09E-CB7688423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F959C-7843-8890-A3E3-9DCF39CCC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857494"/>
            <a:ext cx="6031523" cy="4230321"/>
          </a:xfrm>
        </p:spPr>
        <p:txBody>
          <a:bodyPr>
            <a:normAutofit fontScale="90000"/>
          </a:bodyPr>
          <a:lstStyle/>
          <a:p>
            <a:r>
              <a:rPr lang="en-US" dirty="0"/>
              <a:t>Turn to page 14 in your booklet and complete the questions on this page.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must complete all questions and check your answers before continuing.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11DEA9-3D22-2590-E221-4C6626532A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169450" y="483721"/>
            <a:ext cx="3580412" cy="50230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61078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BE9B5-664B-842D-3EBE-76BC47539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FAA4DE-40EA-81A8-7FD9-963A3E8521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80362" y="71098"/>
            <a:ext cx="4701324" cy="65956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89E4913-1E8E-588A-A9C1-EDFC317B161F}"/>
              </a:ext>
            </a:extLst>
          </p:cNvPr>
          <p:cNvCxnSpPr>
            <a:cxnSpLocks/>
          </p:cNvCxnSpPr>
          <p:nvPr/>
        </p:nvCxnSpPr>
        <p:spPr>
          <a:xfrm flipV="1">
            <a:off x="5755341" y="2090562"/>
            <a:ext cx="570155" cy="1338438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DE0EBB7-3DDA-F11F-68D6-BEEC8F66C85E}"/>
              </a:ext>
            </a:extLst>
          </p:cNvPr>
          <p:cNvCxnSpPr>
            <a:cxnSpLocks/>
          </p:cNvCxnSpPr>
          <p:nvPr/>
        </p:nvCxnSpPr>
        <p:spPr>
          <a:xfrm>
            <a:off x="5755341" y="2173045"/>
            <a:ext cx="570155" cy="99878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7BF2DF1-9F4A-176F-AFDF-AEE9A97E389F}"/>
              </a:ext>
            </a:extLst>
          </p:cNvPr>
          <p:cNvCxnSpPr>
            <a:cxnSpLocks/>
          </p:cNvCxnSpPr>
          <p:nvPr/>
        </p:nvCxnSpPr>
        <p:spPr>
          <a:xfrm>
            <a:off x="5807869" y="4274992"/>
            <a:ext cx="517627" cy="89839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D570776-D47B-2230-9801-BD6D88E44F48}"/>
              </a:ext>
            </a:extLst>
          </p:cNvPr>
          <p:cNvCxnSpPr>
            <a:cxnSpLocks/>
          </p:cNvCxnSpPr>
          <p:nvPr/>
        </p:nvCxnSpPr>
        <p:spPr>
          <a:xfrm>
            <a:off x="5755341" y="5675525"/>
            <a:ext cx="570155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6826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203CB-3AFA-5307-D09E-CB7688423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F959C-7843-8890-A3E3-9DCF39CCC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8" y="857494"/>
            <a:ext cx="6031523" cy="4230321"/>
          </a:xfrm>
        </p:spPr>
        <p:txBody>
          <a:bodyPr>
            <a:normAutofit fontScale="90000"/>
          </a:bodyPr>
          <a:lstStyle/>
          <a:p>
            <a:r>
              <a:rPr lang="en-US" dirty="0"/>
              <a:t>Turn to page 15 in your booklet and complete the questions on this page.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must complete all questions and check your answers before continuing.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11DEA9-3D22-2590-E221-4C6626532A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188889" y="483721"/>
            <a:ext cx="3541533" cy="50230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56811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BE9B5-664B-842D-3EBE-76BC47539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FAA4DE-40EA-81A8-7FD9-963A3E8521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705887" y="71098"/>
            <a:ext cx="4650273" cy="65956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89E4913-1E8E-588A-A9C1-EDFC317B161F}"/>
              </a:ext>
            </a:extLst>
          </p:cNvPr>
          <p:cNvCxnSpPr>
            <a:cxnSpLocks/>
          </p:cNvCxnSpPr>
          <p:nvPr/>
        </p:nvCxnSpPr>
        <p:spPr>
          <a:xfrm>
            <a:off x="5755341" y="3429000"/>
            <a:ext cx="638315" cy="93583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DE0EBB7-3DDA-F11F-68D6-BEEC8F66C85E}"/>
              </a:ext>
            </a:extLst>
          </p:cNvPr>
          <p:cNvCxnSpPr>
            <a:cxnSpLocks/>
          </p:cNvCxnSpPr>
          <p:nvPr/>
        </p:nvCxnSpPr>
        <p:spPr>
          <a:xfrm>
            <a:off x="5755341" y="2173045"/>
            <a:ext cx="570155" cy="342051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7BF2DF1-9F4A-176F-AFDF-AEE9A97E389F}"/>
              </a:ext>
            </a:extLst>
          </p:cNvPr>
          <p:cNvCxnSpPr>
            <a:cxnSpLocks/>
          </p:cNvCxnSpPr>
          <p:nvPr/>
        </p:nvCxnSpPr>
        <p:spPr>
          <a:xfrm flipV="1">
            <a:off x="5807869" y="3228975"/>
            <a:ext cx="517627" cy="1046017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D570776-D47B-2230-9801-BD6D88E44F48}"/>
              </a:ext>
            </a:extLst>
          </p:cNvPr>
          <p:cNvCxnSpPr>
            <a:cxnSpLocks/>
          </p:cNvCxnSpPr>
          <p:nvPr/>
        </p:nvCxnSpPr>
        <p:spPr>
          <a:xfrm flipV="1">
            <a:off x="5755341" y="2173045"/>
            <a:ext cx="570155" cy="350248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64422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76B06-730F-7FDF-0796-9D789777D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FA64D8E-E1CD-26CE-BAFA-CA90E6A72917}"/>
              </a:ext>
            </a:extLst>
          </p:cNvPr>
          <p:cNvCxnSpPr>
            <a:cxnSpLocks/>
          </p:cNvCxnSpPr>
          <p:nvPr/>
        </p:nvCxnSpPr>
        <p:spPr>
          <a:xfrm flipV="1">
            <a:off x="5046781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0A2EE3D2-6EEE-DD65-B3DF-7DDFA7FA3051}"/>
              </a:ext>
            </a:extLst>
          </p:cNvPr>
          <p:cNvGrpSpPr/>
          <p:nvPr/>
        </p:nvGrpSpPr>
        <p:grpSpPr>
          <a:xfrm>
            <a:off x="321635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3F0F587-B760-4CB3-AAA5-94071962D9EA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BAF9123-318C-36FC-A3B2-5376EFBAB093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A29E4A5-E9BF-9408-ABDB-1AD173599494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5A9F46C-6F47-EF70-30ED-9C03458619D0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A30AF0B-6B4D-D119-C064-E521398C3238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8310F05-B698-B11D-C3B4-23AC7B74F047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4BBEDE4-DA24-07B8-522D-6BB38297B4DF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083BFB-8658-BD06-6E81-D935737A6E65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A9FA2F3-C493-B195-26EC-04F857389E2E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EEA4CE4-299C-912C-1FC8-3D426FF22EB9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D8FA9CA-1E71-881D-5A57-132A19FCFBB5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0A788E4-84D9-8283-8546-269B51A59D13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FA0B0AE-DF77-1260-0D99-E4832570C1D0}"/>
              </a:ext>
            </a:extLst>
          </p:cNvPr>
          <p:cNvCxnSpPr>
            <a:cxnSpLocks/>
          </p:cNvCxnSpPr>
          <p:nvPr/>
        </p:nvCxnSpPr>
        <p:spPr>
          <a:xfrm>
            <a:off x="275563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92AD9C-3FCB-D4F0-696F-0EF1F3AC6211}"/>
              </a:ext>
            </a:extLst>
          </p:cNvPr>
          <p:cNvGrpSpPr/>
          <p:nvPr/>
        </p:nvGrpSpPr>
        <p:grpSpPr>
          <a:xfrm>
            <a:off x="278936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820A355-8F8F-D786-E774-704B901572E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98CDF70-72C9-B643-C7D1-9D1F747AEBD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9C8994F-4E2D-2995-6061-B172B5B26A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E66F088-3336-111D-9BC4-1C3C49B5102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8A5EFD4-4371-6A93-DAEA-1BCC46CA53E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2F8238-A8B4-DA65-28C8-93158BDFF29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970169A-9E7B-1B24-4E2E-49D00868D90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8B4CB40-2ACC-7CF8-1BE7-6805ECB67C4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065472C-69FB-C22E-A5E5-6BEB747F6DB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33A9D3C-0C34-9463-B6CF-AEF2A0CF62E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D4A0F2F-635F-1426-69D3-37358BBB78C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EBF10D3C-DE98-4697-FC02-DCBF060E13B4}"/>
              </a:ext>
            </a:extLst>
          </p:cNvPr>
          <p:cNvGraphicFramePr>
            <a:graphicFrameLocks noGrp="1"/>
          </p:cNvGraphicFramePr>
          <p:nvPr/>
        </p:nvGraphicFramePr>
        <p:xfrm>
          <a:off x="302339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3D763E0-131E-6F4D-F286-B8FD9CFEC553}"/>
              </a:ext>
            </a:extLst>
          </p:cNvPr>
          <p:cNvCxnSpPr>
            <a:cxnSpLocks/>
          </p:cNvCxnSpPr>
          <p:nvPr/>
        </p:nvCxnSpPr>
        <p:spPr>
          <a:xfrm flipV="1">
            <a:off x="4178990" y="-1831329"/>
            <a:ext cx="1908676" cy="94208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754F9C0F-46EB-4340-5A8B-9D5C13F236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146795"/>
              </p:ext>
            </p:extLst>
          </p:nvPr>
        </p:nvGraphicFramePr>
        <p:xfrm>
          <a:off x="461522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ED0DDAD4-3181-E6C7-EDBA-51EA5DD09817}"/>
              </a:ext>
            </a:extLst>
          </p:cNvPr>
          <p:cNvSpPr/>
          <p:nvPr/>
        </p:nvSpPr>
        <p:spPr>
          <a:xfrm rot="10800000">
            <a:off x="8864565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A59E55A-7A72-6308-B447-6FCA172F4748}"/>
              </a:ext>
            </a:extLst>
          </p:cNvPr>
          <p:cNvSpPr/>
          <p:nvPr/>
        </p:nvSpPr>
        <p:spPr>
          <a:xfrm rot="5400000">
            <a:off x="551013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10064CB-D39E-86F3-3EA9-AB6D71A1E8B9}"/>
              </a:ext>
            </a:extLst>
          </p:cNvPr>
          <p:cNvSpPr/>
          <p:nvPr/>
        </p:nvSpPr>
        <p:spPr>
          <a:xfrm rot="16200000" flipV="1">
            <a:off x="518373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5AB10C0-40FD-EC38-15A5-DB12FD048D9E}"/>
              </a:ext>
            </a:extLst>
          </p:cNvPr>
          <p:cNvSpPr/>
          <p:nvPr/>
        </p:nvSpPr>
        <p:spPr>
          <a:xfrm flipV="1">
            <a:off x="236050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C7B170A-877D-A202-94B7-482D54091DFB}"/>
                  </a:ext>
                </a:extLst>
              </p:cNvPr>
              <p:cNvSpPr txBox="1"/>
              <p:nvPr/>
            </p:nvSpPr>
            <p:spPr>
              <a:xfrm>
                <a:off x="5659708" y="3808671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C7B170A-877D-A202-94B7-482D54091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708" y="3808671"/>
                <a:ext cx="3793025" cy="738664"/>
              </a:xfrm>
              <a:prstGeom prst="rect">
                <a:avLst/>
              </a:prstGeom>
              <a:blipFill>
                <a:blip r:embed="rId7"/>
                <a:stretch>
                  <a:fillRect l="-3333" t="-8475" r="-3333" b="-35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B42EBA34-008D-46C9-A016-E108C97D541D}"/>
                  </a:ext>
                </a:extLst>
              </p:cNvPr>
              <p:cNvSpPr/>
              <p:nvPr/>
            </p:nvSpPr>
            <p:spPr>
              <a:xfrm>
                <a:off x="6760420" y="3854486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B42EBA34-008D-46C9-A016-E108C97D54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0420" y="3854486"/>
                <a:ext cx="1089965" cy="73866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26CBE1D6-D207-C00D-C6E8-ED3E0887277B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4324290-ED24-48E7-E822-621D4338F895}"/>
              </a:ext>
            </a:extLst>
          </p:cNvPr>
          <p:cNvSpPr/>
          <p:nvPr/>
        </p:nvSpPr>
        <p:spPr>
          <a:xfrm rot="16200000">
            <a:off x="5762810" y="-640682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7671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594C0-88D0-2344-E006-C06DF4325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5DF2F24-3D94-F6A6-A60A-502C0719714E}"/>
              </a:ext>
            </a:extLst>
          </p:cNvPr>
          <p:cNvCxnSpPr>
            <a:cxnSpLocks/>
          </p:cNvCxnSpPr>
          <p:nvPr/>
        </p:nvCxnSpPr>
        <p:spPr>
          <a:xfrm flipV="1">
            <a:off x="5033719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7E5EF56F-FCB4-45DA-CC78-FA3464DD8A90}"/>
              </a:ext>
            </a:extLst>
          </p:cNvPr>
          <p:cNvGrpSpPr/>
          <p:nvPr/>
        </p:nvGrpSpPr>
        <p:grpSpPr>
          <a:xfrm>
            <a:off x="3203295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7D882D9-19E8-BF2A-BB60-AFA1A30A75C2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EFDB119-5075-5342-D661-25288A607A1A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70755FA-A2EE-C1FF-DD71-B939830F7B3F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EA2357-DC5A-02FD-12B9-3B03F437B0F3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1402D-A25C-0679-30F3-DB523D516712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609D0EA-C825-18CA-0C33-739DBF196CD9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1C29AAE-44B2-6BF5-F262-AEACF1B1F4E4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CE350CE-6897-D3B5-7359-88567395D581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8FB67DA-DCB3-E589-EE57-804E8F7EB92F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95E458B-21CF-004B-655B-D77D56F114B3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D4547C6-8984-B5DB-1640-47C8DC702364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B632F0-F6FD-A96D-6A4A-9E75328713E9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D72FF8E-D580-7BF0-1C57-AD61A2730CA2}"/>
              </a:ext>
            </a:extLst>
          </p:cNvPr>
          <p:cNvCxnSpPr>
            <a:cxnSpLocks/>
          </p:cNvCxnSpPr>
          <p:nvPr/>
        </p:nvCxnSpPr>
        <p:spPr>
          <a:xfrm>
            <a:off x="2742573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51DA127-9D7D-99C4-D34B-275BB1DD0D52}"/>
              </a:ext>
            </a:extLst>
          </p:cNvPr>
          <p:cNvGrpSpPr/>
          <p:nvPr/>
        </p:nvGrpSpPr>
        <p:grpSpPr>
          <a:xfrm>
            <a:off x="2776299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2AA9C27-810B-62EE-2F70-8EF33DA3A8C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9634FE8-2F3D-A745-2C53-96432449197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D78C78A-78B2-74E0-12D8-8A50D7CDAED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C037BE8-0E6E-D332-CBAB-B85F3AEC8D0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9EE926A-02C5-3F8F-1027-4B34EEB30A7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4F6ACF3-CF59-700A-F5DA-A9311145322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55B15B8-87F7-6D73-3463-E02CB5F31A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DFF3EA-6BD5-4C3F-CD94-6D826529C11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3BCBC44-D9FF-2A16-168E-715F7C063A7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E25A28C-9BAF-1D7C-857C-ABAD9844860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983C80E-1850-9F14-7465-D59B6EC507D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DA1F546C-BDEF-1AB6-CBC9-E3CAA252FB2B}"/>
              </a:ext>
            </a:extLst>
          </p:cNvPr>
          <p:cNvGraphicFramePr>
            <a:graphicFrameLocks noGrp="1"/>
          </p:cNvGraphicFramePr>
          <p:nvPr/>
        </p:nvGraphicFramePr>
        <p:xfrm>
          <a:off x="3010328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7ADD146-70CE-886B-6136-2350FC1E9808}"/>
              </a:ext>
            </a:extLst>
          </p:cNvPr>
          <p:cNvCxnSpPr>
            <a:cxnSpLocks/>
          </p:cNvCxnSpPr>
          <p:nvPr/>
        </p:nvCxnSpPr>
        <p:spPr>
          <a:xfrm flipV="1">
            <a:off x="3876655" y="-1998617"/>
            <a:ext cx="2468113" cy="98774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EC16B656-4C25-EA7C-29C2-90C915068B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20029"/>
              </p:ext>
            </p:extLst>
          </p:nvPr>
        </p:nvGraphicFramePr>
        <p:xfrm>
          <a:off x="4602160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7D3B5870-31BC-6AFD-4163-69D513E335A6}"/>
              </a:ext>
            </a:extLst>
          </p:cNvPr>
          <p:cNvSpPr/>
          <p:nvPr/>
        </p:nvSpPr>
        <p:spPr>
          <a:xfrm rot="10800000">
            <a:off x="8851503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1ADEF6-CA39-5895-0100-C890BBF9EC02}"/>
              </a:ext>
            </a:extLst>
          </p:cNvPr>
          <p:cNvSpPr/>
          <p:nvPr/>
        </p:nvSpPr>
        <p:spPr>
          <a:xfrm rot="5400000">
            <a:off x="5497071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1A7D4CD-66D9-D7B8-75CA-FF4E6E94EB01}"/>
              </a:ext>
            </a:extLst>
          </p:cNvPr>
          <p:cNvSpPr/>
          <p:nvPr/>
        </p:nvSpPr>
        <p:spPr>
          <a:xfrm rot="16200000" flipV="1">
            <a:off x="5170673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9943516-69D7-F7BA-7914-10BF4ACD3B1D}"/>
              </a:ext>
            </a:extLst>
          </p:cNvPr>
          <p:cNvSpPr/>
          <p:nvPr/>
        </p:nvSpPr>
        <p:spPr>
          <a:xfrm flipV="1">
            <a:off x="2347439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6D0E28E-EA09-D276-53D4-FEC60EB51D3A}"/>
                  </a:ext>
                </a:extLst>
              </p:cNvPr>
              <p:cNvSpPr txBox="1"/>
              <p:nvPr/>
            </p:nvSpPr>
            <p:spPr>
              <a:xfrm>
                <a:off x="5643378" y="3802409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6D0E28E-EA09-D276-53D4-FEC60EB51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378" y="3802409"/>
                <a:ext cx="3793025" cy="738664"/>
              </a:xfrm>
              <a:prstGeom prst="rect">
                <a:avLst/>
              </a:prstGeom>
              <a:blipFill>
                <a:blip r:embed="rId2"/>
                <a:stretch>
                  <a:fillRect l="-3667" t="-8475" r="-3333" b="-37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7EDCCB6C-DE43-BE7F-8DE6-6A72D590B5D7}"/>
                  </a:ext>
                </a:extLst>
              </p:cNvPr>
              <p:cNvSpPr/>
              <p:nvPr/>
            </p:nvSpPr>
            <p:spPr>
              <a:xfrm>
                <a:off x="6753851" y="3848021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7EDCCB6C-DE43-BE7F-8DE6-6A72D590B5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851" y="3848021"/>
                <a:ext cx="1089965" cy="7386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4B47C97F-0F24-7989-D5C6-A3A23E1AF7C5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8E3E16F-C1A9-36F0-8404-0275FAD0FFED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826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B0FC7-9E3B-B5DB-02D2-17B61CFBE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56ED06C-AF75-C45A-3C7F-5FABABC2D37A}"/>
              </a:ext>
            </a:extLst>
          </p:cNvPr>
          <p:cNvCxnSpPr>
            <a:cxnSpLocks/>
          </p:cNvCxnSpPr>
          <p:nvPr/>
        </p:nvCxnSpPr>
        <p:spPr>
          <a:xfrm flipV="1">
            <a:off x="5046779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81E36B1A-C268-AC0F-D73F-5C5C2A704C85}"/>
              </a:ext>
            </a:extLst>
          </p:cNvPr>
          <p:cNvGrpSpPr/>
          <p:nvPr/>
        </p:nvGrpSpPr>
        <p:grpSpPr>
          <a:xfrm>
            <a:off x="3216355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4DE13BC-AFB1-635A-5011-17D05C5AF245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A3FD797-0942-18D7-C9D3-A64C8402109F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EB9CAA1-3661-21E6-6299-093D2CDE96E4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60E913B-AC31-405C-B157-349E43612C84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499E426-9444-FD58-C06C-5BD54F38D5BF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1447C87-7CF0-60A8-D404-75F600471A08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0BF2113-64A1-A84B-F587-6CFC52F84FDB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F5809FA-AFC0-1161-BE01-62581A4958B0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99D6829-E595-930B-CF38-A95158DFBC7C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08113D9-E2B8-0D7B-ED87-6E2175B41749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EF3E026-FF4A-80EF-F7B6-C8736F709997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DE5B4E7-50D6-8852-A68B-1297796FC858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357A280-D84E-2DEF-8631-AF6B7CC63CF3}"/>
              </a:ext>
            </a:extLst>
          </p:cNvPr>
          <p:cNvCxnSpPr>
            <a:cxnSpLocks/>
          </p:cNvCxnSpPr>
          <p:nvPr/>
        </p:nvCxnSpPr>
        <p:spPr>
          <a:xfrm>
            <a:off x="2755633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AEE87DE-18B1-452B-55CD-AF9FAB1AE3D2}"/>
              </a:ext>
            </a:extLst>
          </p:cNvPr>
          <p:cNvGrpSpPr/>
          <p:nvPr/>
        </p:nvGrpSpPr>
        <p:grpSpPr>
          <a:xfrm>
            <a:off x="2789359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4B05E9A-DD20-4F79-1A39-428923FBA10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90542F5-B83F-3377-3A8E-C1CB2EC2D5C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C04D333-6FCA-297B-D6FB-5D9F5C129B4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5E780AD-D8F5-C977-5CF4-D0D5E74104C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FD8973D-3CC0-D44E-3DB5-7F27F1777CF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9328E1B-B936-B6CC-3EA7-9478E37B362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C01BE36-9441-CE44-CEEE-4B1F95B0761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DA0E171-2CB7-79A3-3763-04DCBBBBD01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F2AD5D-3F5F-4B63-1EBB-7B2314EA8ED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0F6A7FD-78D5-ADDF-3081-AC76C8450EB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681B83D-62AC-47B4-4A48-3C4EBB5560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D04FE237-64C1-7658-E434-87461C598662}"/>
              </a:ext>
            </a:extLst>
          </p:cNvPr>
          <p:cNvGraphicFramePr>
            <a:graphicFrameLocks noGrp="1"/>
          </p:cNvGraphicFramePr>
          <p:nvPr/>
        </p:nvGraphicFramePr>
        <p:xfrm>
          <a:off x="3023388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78AEF8A-5706-D2D6-F69F-80471115F73B}"/>
              </a:ext>
            </a:extLst>
          </p:cNvPr>
          <p:cNvCxnSpPr>
            <a:cxnSpLocks/>
          </p:cNvCxnSpPr>
          <p:nvPr/>
        </p:nvCxnSpPr>
        <p:spPr>
          <a:xfrm flipV="1">
            <a:off x="3661434" y="-1214846"/>
            <a:ext cx="2879273" cy="864008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B3E2C36A-F1EB-DC9A-D27C-54517D7E24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058551"/>
              </p:ext>
            </p:extLst>
          </p:nvPr>
        </p:nvGraphicFramePr>
        <p:xfrm>
          <a:off x="4615220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CBEBEB7B-6048-19B8-95A8-5F15C6655822}"/>
              </a:ext>
            </a:extLst>
          </p:cNvPr>
          <p:cNvSpPr/>
          <p:nvPr/>
        </p:nvSpPr>
        <p:spPr>
          <a:xfrm rot="10800000">
            <a:off x="8836256" y="715432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1B8DC0-53FB-7169-DED9-84A52543F4B0}"/>
              </a:ext>
            </a:extLst>
          </p:cNvPr>
          <p:cNvSpPr/>
          <p:nvPr/>
        </p:nvSpPr>
        <p:spPr>
          <a:xfrm rot="5400000">
            <a:off x="5510131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5A679C0-A4D1-A8AC-CC2A-AF49B0693FE9}"/>
              </a:ext>
            </a:extLst>
          </p:cNvPr>
          <p:cNvSpPr/>
          <p:nvPr/>
        </p:nvSpPr>
        <p:spPr>
          <a:xfrm rot="16200000" flipV="1">
            <a:off x="5183733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18854B5-DFA6-0F96-E449-BBD502FC0453}"/>
              </a:ext>
            </a:extLst>
          </p:cNvPr>
          <p:cNvSpPr/>
          <p:nvPr/>
        </p:nvSpPr>
        <p:spPr>
          <a:xfrm flipV="1">
            <a:off x="2360499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623C709-8999-376B-FE35-5FE29211291E}"/>
                  </a:ext>
                </a:extLst>
              </p:cNvPr>
              <p:cNvSpPr txBox="1"/>
              <p:nvPr/>
            </p:nvSpPr>
            <p:spPr>
              <a:xfrm>
                <a:off x="5669501" y="3806943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623C709-8999-376B-FE35-5FE292112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501" y="3806943"/>
                <a:ext cx="3793025" cy="738664"/>
              </a:xfrm>
              <a:prstGeom prst="rect">
                <a:avLst/>
              </a:prstGeom>
              <a:blipFill>
                <a:blip r:embed="rId2"/>
                <a:stretch>
                  <a:fillRect l="-3679" t="-6667" r="-367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A951CCBC-9FD2-73F2-3BB9-0B511FC6C40B}"/>
                  </a:ext>
                </a:extLst>
              </p:cNvPr>
              <p:cNvSpPr/>
              <p:nvPr/>
            </p:nvSpPr>
            <p:spPr>
              <a:xfrm>
                <a:off x="6790605" y="3839289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A951CCBC-9FD2-73F2-3BB9-0B511FC6C4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605" y="3839289"/>
                <a:ext cx="1089965" cy="7386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C9463550-EB73-FAC6-305C-B15826466449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726FC52-DD2F-2CFB-0EA4-3BC07C42FB8C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359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91CCF-DACD-1EFE-6C19-4D4EA8B1D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FE98765-5C5E-773D-9DC5-346B24029A84}"/>
              </a:ext>
            </a:extLst>
          </p:cNvPr>
          <p:cNvCxnSpPr>
            <a:cxnSpLocks/>
          </p:cNvCxnSpPr>
          <p:nvPr/>
        </p:nvCxnSpPr>
        <p:spPr>
          <a:xfrm flipV="1">
            <a:off x="5033721" y="542937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4183E8A8-1B78-A5C6-F866-12E21BBFF790}"/>
              </a:ext>
            </a:extLst>
          </p:cNvPr>
          <p:cNvGrpSpPr/>
          <p:nvPr/>
        </p:nvGrpSpPr>
        <p:grpSpPr>
          <a:xfrm>
            <a:off x="320329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8846809-DB08-3C86-69F9-7E1BD360955A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FA63996-962A-D2AF-120B-6B78033550E6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0148F46-718F-5D42-562B-FD18B3C743F4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25E4ADC-B205-E928-0EDC-91ED97410CCB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78A5C71-F138-E99F-2786-859E31DAFB3A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D67979B-47B0-03DC-33DA-1362CB68E27A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3B43C8F-B741-FD89-85FA-46D57DC37E37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8341FE-595F-7D75-2F48-2D2A83EA2F3C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7A41FF7-169A-A4B4-4F14-FD6C45906B86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C883A78-38B1-364B-1EF3-488EA5F45872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42B123F-388A-ABF2-5DBA-B8357ABF25C4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66547C7-C13D-3D33-E6C3-01E8B0D03FA7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65AE6C9-22C7-EA81-3207-EBD8E01A24E3}"/>
              </a:ext>
            </a:extLst>
          </p:cNvPr>
          <p:cNvCxnSpPr>
            <a:cxnSpLocks/>
          </p:cNvCxnSpPr>
          <p:nvPr/>
        </p:nvCxnSpPr>
        <p:spPr>
          <a:xfrm>
            <a:off x="274257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C3CBB5A-AB3D-4A7A-146D-AAECA2745735}"/>
              </a:ext>
            </a:extLst>
          </p:cNvPr>
          <p:cNvGrpSpPr/>
          <p:nvPr/>
        </p:nvGrpSpPr>
        <p:grpSpPr>
          <a:xfrm>
            <a:off x="277630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D9AF78E-F0F2-37DE-6EE3-C00112860A2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652530E-FAC6-A06D-2983-87979472F05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F480726-1D45-909B-ADBA-393D7634E3B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E977122-0758-5EB9-6DFA-38E1C15C800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BC274B-92F0-D3F5-B9D9-FA4D5853485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48FBF29-2B2D-19C7-75F7-FFD98570291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F1553FF-A5B9-4D6A-BF99-16A4D364B27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CEF5D1E-722F-C243-49F8-DB4C987A27D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F0D73DC-1EC7-6253-25FC-3B7C89010B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0AAD62E-F9AF-DF22-B74D-E4864146821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E1F9E16-0289-837F-0675-3587BD08862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F00D34AD-5C18-86EE-7EBC-9FE52BD5E144}"/>
              </a:ext>
            </a:extLst>
          </p:cNvPr>
          <p:cNvGraphicFramePr>
            <a:graphicFrameLocks noGrp="1"/>
          </p:cNvGraphicFramePr>
          <p:nvPr/>
        </p:nvGraphicFramePr>
        <p:xfrm>
          <a:off x="301033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6148FF8-EAFC-535C-7045-955C2E24BFCB}"/>
              </a:ext>
            </a:extLst>
          </p:cNvPr>
          <p:cNvCxnSpPr>
            <a:cxnSpLocks/>
          </p:cNvCxnSpPr>
          <p:nvPr/>
        </p:nvCxnSpPr>
        <p:spPr>
          <a:xfrm flipV="1">
            <a:off x="3022431" y="-526693"/>
            <a:ext cx="3915408" cy="78202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F91CBA9C-939D-87E8-943A-123EF1F2BB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931120"/>
              </p:ext>
            </p:extLst>
          </p:nvPr>
        </p:nvGraphicFramePr>
        <p:xfrm>
          <a:off x="460216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1FA65AE7-6BF0-29C1-11F3-833362AF3C13}"/>
              </a:ext>
            </a:extLst>
          </p:cNvPr>
          <p:cNvSpPr/>
          <p:nvPr/>
        </p:nvSpPr>
        <p:spPr>
          <a:xfrm rot="10800000">
            <a:off x="8814851" y="630471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5299EEE-73B0-1EAA-BDDD-E2EB06527134}"/>
              </a:ext>
            </a:extLst>
          </p:cNvPr>
          <p:cNvSpPr/>
          <p:nvPr/>
        </p:nvSpPr>
        <p:spPr>
          <a:xfrm rot="5400000">
            <a:off x="549707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0887CCF-D210-5119-9B85-6B47C76D6875}"/>
              </a:ext>
            </a:extLst>
          </p:cNvPr>
          <p:cNvSpPr/>
          <p:nvPr/>
        </p:nvSpPr>
        <p:spPr>
          <a:xfrm rot="16200000" flipV="1">
            <a:off x="517067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7A1C674-A543-1309-F8AD-A00856F211D2}"/>
              </a:ext>
            </a:extLst>
          </p:cNvPr>
          <p:cNvSpPr/>
          <p:nvPr/>
        </p:nvSpPr>
        <p:spPr>
          <a:xfrm flipV="1">
            <a:off x="234744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99A0D4E-3E5E-5BBE-1EFB-B4C5181E7D64}"/>
                  </a:ext>
                </a:extLst>
              </p:cNvPr>
              <p:cNvSpPr txBox="1"/>
              <p:nvPr/>
            </p:nvSpPr>
            <p:spPr>
              <a:xfrm>
                <a:off x="5656442" y="3806945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99A0D4E-3E5E-5BBE-1EFB-B4C5181E7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442" y="3806945"/>
                <a:ext cx="3793025" cy="738664"/>
              </a:xfrm>
              <a:prstGeom prst="rect">
                <a:avLst/>
              </a:prstGeom>
              <a:blipFill>
                <a:blip r:embed="rId2"/>
                <a:stretch>
                  <a:fillRect l="-3679" t="-6667" r="-367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0792899A-AF62-DB7C-459A-2A859F7D571C}"/>
                  </a:ext>
                </a:extLst>
              </p:cNvPr>
              <p:cNvSpPr/>
              <p:nvPr/>
            </p:nvSpPr>
            <p:spPr>
              <a:xfrm>
                <a:off x="6790071" y="3827303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0792899A-AF62-DB7C-459A-2A859F7D57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071" y="3827303"/>
                <a:ext cx="1089965" cy="73866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>
            <a:extLst>
              <a:ext uri="{FF2B5EF4-FFF2-40B4-BE49-F238E27FC236}">
                <a16:creationId xmlns:a16="http://schemas.microsoft.com/office/drawing/2014/main" id="{F1867F3E-4A4F-F743-70BF-79CADDC6C1FC}"/>
              </a:ext>
            </a:extLst>
          </p:cNvPr>
          <p:cNvSpPr/>
          <p:nvPr/>
        </p:nvSpPr>
        <p:spPr>
          <a:xfrm rot="5400000">
            <a:off x="4928228" y="-6564529"/>
            <a:ext cx="1657687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738074E-3B66-C757-A62C-25B32C0F06BE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278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172FC-C553-9A29-B201-CCBB50431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1DEC339-DA06-0AAA-D661-5C79679FF706}"/>
              </a:ext>
            </a:extLst>
          </p:cNvPr>
          <p:cNvCxnSpPr>
            <a:cxnSpLocks/>
          </p:cNvCxnSpPr>
          <p:nvPr/>
        </p:nvCxnSpPr>
        <p:spPr>
          <a:xfrm flipV="1">
            <a:off x="5046781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6EF59473-B3A4-E685-8BA4-8BB0B550C78A}"/>
              </a:ext>
            </a:extLst>
          </p:cNvPr>
          <p:cNvGrpSpPr/>
          <p:nvPr/>
        </p:nvGrpSpPr>
        <p:grpSpPr>
          <a:xfrm>
            <a:off x="321635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4EA6872-9DA2-342C-89E0-A400BB427B3D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47FB144-8BC2-FAD9-1BFD-8A4D6E9642F5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CE81F96-78CC-268E-6CD7-EBEBE0DD5D25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093F060-BBD0-FAF5-9625-58DBBA295CB9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61B9CA8-2093-34BA-2B1B-D4EE96AC5FBF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7DA40FC-6C0C-F659-3923-6F36F801F6FD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42987D-654E-9E5D-6A8F-99A92EFC8A7F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4BF9369-35C8-70F1-A122-121710DAC071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7398853-E4A0-9D92-26AA-AB579EE8A283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8CE42FA-21AC-2D84-52D4-1285DBB852FB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5A49D95-AECF-AF3D-49F8-2EFA69FD6663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1B69400-EEDA-8A67-3DEA-1BB62215047A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B95D170-F128-DA3F-E033-B052DF947AF7}"/>
              </a:ext>
            </a:extLst>
          </p:cNvPr>
          <p:cNvCxnSpPr>
            <a:cxnSpLocks/>
          </p:cNvCxnSpPr>
          <p:nvPr/>
        </p:nvCxnSpPr>
        <p:spPr>
          <a:xfrm>
            <a:off x="275563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34C0D30-F1CD-BFBB-F3F1-5632E2CE89D6}"/>
              </a:ext>
            </a:extLst>
          </p:cNvPr>
          <p:cNvGrpSpPr/>
          <p:nvPr/>
        </p:nvGrpSpPr>
        <p:grpSpPr>
          <a:xfrm>
            <a:off x="278936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B49C8EA-CBEB-66A0-3387-F6699690518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7D4EE80-C069-4F0D-9E65-68CA808D793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A69104A-7308-3574-75D9-C9B568471B7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6F231ED-9421-BA5A-FF50-569362F0C6E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50E7305-F808-2A7D-A09B-4D7F15862F5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D9422DD-6022-72D4-54E7-5D519223272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D594A74-0D07-5541-5363-BF00EC48A1A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81833A4-8E73-33B0-F29E-ED5467360ED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2812E0B-BDB3-FC02-9F5E-6A4D26E1358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8943D1C-7899-BD3C-B141-95B13DDE139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488C1BE-221F-7ED7-BDAC-9CD9598B10D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A9EAEC86-B5ED-FB46-A1FE-D96624E0189D}"/>
              </a:ext>
            </a:extLst>
          </p:cNvPr>
          <p:cNvGraphicFramePr>
            <a:graphicFrameLocks noGrp="1"/>
          </p:cNvGraphicFramePr>
          <p:nvPr/>
        </p:nvGraphicFramePr>
        <p:xfrm>
          <a:off x="302339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D3BACAA-C734-6910-1051-D07A090D891E}"/>
              </a:ext>
            </a:extLst>
          </p:cNvPr>
          <p:cNvCxnSpPr>
            <a:cxnSpLocks/>
          </p:cNvCxnSpPr>
          <p:nvPr/>
        </p:nvCxnSpPr>
        <p:spPr>
          <a:xfrm flipV="1">
            <a:off x="2499913" y="-452530"/>
            <a:ext cx="6190558" cy="63353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81C7FDE4-13BE-E3C9-5385-19B908132C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208648"/>
              </p:ext>
            </p:extLst>
          </p:nvPr>
        </p:nvGraphicFramePr>
        <p:xfrm>
          <a:off x="461522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C5728AE4-2A1D-AD9D-6F66-4589E984D819}"/>
              </a:ext>
            </a:extLst>
          </p:cNvPr>
          <p:cNvSpPr/>
          <p:nvPr/>
        </p:nvSpPr>
        <p:spPr>
          <a:xfrm rot="10800000">
            <a:off x="8714964" y="418783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05CAC2-8629-8925-CAE8-613E8CD8E9FA}"/>
              </a:ext>
            </a:extLst>
          </p:cNvPr>
          <p:cNvSpPr/>
          <p:nvPr/>
        </p:nvSpPr>
        <p:spPr>
          <a:xfrm rot="5400000">
            <a:off x="551013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03C015B-73F5-6FB4-C100-D531A45E02F3}"/>
              </a:ext>
            </a:extLst>
          </p:cNvPr>
          <p:cNvSpPr/>
          <p:nvPr/>
        </p:nvSpPr>
        <p:spPr>
          <a:xfrm rot="16200000" flipV="1">
            <a:off x="518373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938A97A-117C-2DE2-1C15-810FBF34B805}"/>
              </a:ext>
            </a:extLst>
          </p:cNvPr>
          <p:cNvSpPr/>
          <p:nvPr/>
        </p:nvSpPr>
        <p:spPr>
          <a:xfrm flipV="1">
            <a:off x="236050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AA20E24-12DA-A7A9-BCCB-6CDEA0D0E3C0}"/>
                  </a:ext>
                </a:extLst>
              </p:cNvPr>
              <p:cNvSpPr txBox="1"/>
              <p:nvPr/>
            </p:nvSpPr>
            <p:spPr>
              <a:xfrm>
                <a:off x="5656439" y="3806939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AA20E24-12DA-A7A9-BCCB-6CDEA0D0E3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439" y="3806939"/>
                <a:ext cx="3793025" cy="738664"/>
              </a:xfrm>
              <a:prstGeom prst="rect">
                <a:avLst/>
              </a:prstGeom>
              <a:blipFill>
                <a:blip r:embed="rId2"/>
                <a:stretch>
                  <a:fillRect l="-3679" t="-6667" r="-367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C43B3D95-6279-B111-727D-9E2ADE8BCD49}"/>
                  </a:ext>
                </a:extLst>
              </p:cNvPr>
              <p:cNvSpPr/>
              <p:nvPr/>
            </p:nvSpPr>
            <p:spPr>
              <a:xfrm>
                <a:off x="6809561" y="3836012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C43B3D95-6279-B111-727D-9E2ADE8BCD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1" y="3836012"/>
                <a:ext cx="1089965" cy="73866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>
            <a:extLst>
              <a:ext uri="{FF2B5EF4-FFF2-40B4-BE49-F238E27FC236}">
                <a16:creationId xmlns:a16="http://schemas.microsoft.com/office/drawing/2014/main" id="{63253C07-BD10-BFF0-1EFE-8B165AAF2A11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0ECEF3B-4C29-8DCF-CA76-CEBFA433CEDE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8557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83F7D-3DD3-C137-A5FD-1437ED242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277DF96-F081-CDD4-74D1-E3F243DAD4F7}"/>
              </a:ext>
            </a:extLst>
          </p:cNvPr>
          <p:cNvCxnSpPr>
            <a:cxnSpLocks/>
          </p:cNvCxnSpPr>
          <p:nvPr/>
        </p:nvCxnSpPr>
        <p:spPr>
          <a:xfrm flipV="1">
            <a:off x="5033718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2C34226C-ECEB-F990-0F3C-C942F3D4ADE6}"/>
              </a:ext>
            </a:extLst>
          </p:cNvPr>
          <p:cNvGrpSpPr/>
          <p:nvPr/>
        </p:nvGrpSpPr>
        <p:grpSpPr>
          <a:xfrm>
            <a:off x="3203294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F042B88-C16B-BFCD-F81E-90FFA390A4AE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7EF45FB-670A-F3BB-2AB0-C881484A043C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7FB002A-EFE3-0FA0-D444-043ECF70C1D5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3979FCA-D53C-543D-A68D-592A5CA1599F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E1179EB-8B80-40DC-D4B3-3A5BD0EF02EB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FA682CD-7051-FD01-FAA0-0B71B4952619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96681D8-EA06-ABF9-388B-8C89E206499F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0C6B07-7C65-3DD3-5FC8-8CBECACBB8A3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2F3BE1C-9413-ED31-84D6-B0B2E5B5618B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C0209B5-874B-30FF-43F6-1259EAA59869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84258B7-12C3-7DD5-8E01-6BBBC70ADFE1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2F7A52-BF08-54E7-AF88-9B5588CEEF85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02D6757-34F8-A866-8948-4408166CCB4A}"/>
              </a:ext>
            </a:extLst>
          </p:cNvPr>
          <p:cNvCxnSpPr>
            <a:cxnSpLocks/>
          </p:cNvCxnSpPr>
          <p:nvPr/>
        </p:nvCxnSpPr>
        <p:spPr>
          <a:xfrm>
            <a:off x="2742572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AC3B63-3988-05A1-7D53-734463B76F3C}"/>
              </a:ext>
            </a:extLst>
          </p:cNvPr>
          <p:cNvGrpSpPr/>
          <p:nvPr/>
        </p:nvGrpSpPr>
        <p:grpSpPr>
          <a:xfrm>
            <a:off x="2776298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AE1B22F-622B-E612-87F9-9F419872C82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2AB945-05AC-0D34-B54B-072BA303CD6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1DE1A9-1DD5-66F1-9A5E-D341B7FC146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ECB53FE-5B41-94C5-323E-492652502C0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3FF47F4-5F7E-D7EE-9727-C0BFF2B8EDC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39A4472-D824-4B7F-0CDB-22BFF435384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F48901E-E426-251E-3A16-DE6C1D5D793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22A4B80-08BB-9868-E7A4-DD3F8D96244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1BFB8D4-DDE2-2C18-DA4E-F6FF1F51BF0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A657671-DEB0-E295-E484-30864F0F6D1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D338EBE-A5FA-F56F-E883-561FF43232A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FE9D7845-3EC0-4162-6447-BFE955C9547D}"/>
              </a:ext>
            </a:extLst>
          </p:cNvPr>
          <p:cNvGraphicFramePr>
            <a:graphicFrameLocks noGrp="1"/>
          </p:cNvGraphicFramePr>
          <p:nvPr/>
        </p:nvGraphicFramePr>
        <p:xfrm>
          <a:off x="3010327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E7DB87D-FA75-05E7-9C06-12E5F5FBCC74}"/>
              </a:ext>
            </a:extLst>
          </p:cNvPr>
          <p:cNvCxnSpPr>
            <a:cxnSpLocks/>
          </p:cNvCxnSpPr>
          <p:nvPr/>
        </p:nvCxnSpPr>
        <p:spPr>
          <a:xfrm>
            <a:off x="2495008" y="3266401"/>
            <a:ext cx="68695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E44A24D3-0E34-1EED-7C66-4E01BDA439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581930"/>
              </p:ext>
            </p:extLst>
          </p:nvPr>
        </p:nvGraphicFramePr>
        <p:xfrm>
          <a:off x="4602159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6A76D339-63DE-DAFC-CD9D-3FD882F2FF90}"/>
              </a:ext>
            </a:extLst>
          </p:cNvPr>
          <p:cNvSpPr/>
          <p:nvPr/>
        </p:nvSpPr>
        <p:spPr>
          <a:xfrm rot="10800000">
            <a:off x="8723023" y="430518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31643FA-596A-9111-0334-C662518AB9C0}"/>
              </a:ext>
            </a:extLst>
          </p:cNvPr>
          <p:cNvSpPr/>
          <p:nvPr/>
        </p:nvSpPr>
        <p:spPr>
          <a:xfrm rot="5400000">
            <a:off x="5497070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76A6DE1-8134-A869-CA87-1B5C789F39D6}"/>
              </a:ext>
            </a:extLst>
          </p:cNvPr>
          <p:cNvSpPr/>
          <p:nvPr/>
        </p:nvSpPr>
        <p:spPr>
          <a:xfrm rot="16200000" flipV="1">
            <a:off x="5170672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4D130F3-A85F-6774-B71F-3B20FBCFD967}"/>
              </a:ext>
            </a:extLst>
          </p:cNvPr>
          <p:cNvSpPr/>
          <p:nvPr/>
        </p:nvSpPr>
        <p:spPr>
          <a:xfrm flipV="1">
            <a:off x="2347438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E666127-CCAF-511E-9A79-42DEF6A5E752}"/>
                  </a:ext>
                </a:extLst>
              </p:cNvPr>
              <p:cNvSpPr txBox="1"/>
              <p:nvPr/>
            </p:nvSpPr>
            <p:spPr>
              <a:xfrm>
                <a:off x="5669503" y="3794063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E666127-CCAF-511E-9A79-42DEF6A5E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503" y="3794063"/>
                <a:ext cx="3793025" cy="738664"/>
              </a:xfrm>
              <a:prstGeom prst="rect">
                <a:avLst/>
              </a:prstGeom>
              <a:blipFill>
                <a:blip r:embed="rId5"/>
                <a:stretch>
                  <a:fillRect l="-3679" t="-6667" r="-367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BAF648DF-16D6-40B9-E6E8-56C9EF467F3D}"/>
                  </a:ext>
                </a:extLst>
              </p:cNvPr>
              <p:cNvSpPr/>
              <p:nvPr/>
            </p:nvSpPr>
            <p:spPr>
              <a:xfrm>
                <a:off x="6815674" y="3835997"/>
                <a:ext cx="1097279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BAF648DF-16D6-40B9-E6E8-56C9EF467F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674" y="3835997"/>
                <a:ext cx="1097279" cy="73866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A0807B82-9D30-78AB-7FED-D7B79C2CB9AD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AAEA738-EF10-A115-D582-C588EA75386D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1111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CD0CF-BEC3-A578-23AF-D5192C850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A7809F3-042C-8796-50C3-0FC79A404AD6}"/>
              </a:ext>
            </a:extLst>
          </p:cNvPr>
          <p:cNvCxnSpPr>
            <a:cxnSpLocks/>
          </p:cNvCxnSpPr>
          <p:nvPr/>
        </p:nvCxnSpPr>
        <p:spPr>
          <a:xfrm flipV="1">
            <a:off x="5033721" y="691985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645DDFB6-6F5C-6A74-ADD0-9BD621ED8E4C}"/>
              </a:ext>
            </a:extLst>
          </p:cNvPr>
          <p:cNvGrpSpPr/>
          <p:nvPr/>
        </p:nvGrpSpPr>
        <p:grpSpPr>
          <a:xfrm>
            <a:off x="320329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6C0C6F9-8959-4640-47B0-E96EABD6E0B1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D9A75AC-76D1-AFA8-CB51-C760700C55ED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7244CC9-63B6-9AC8-FBF5-7C6F22E4E60F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44C103D-4E77-F0E5-99F5-973B8DF8F1C4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276FD05-EB12-E6D2-A3B4-8E35ACD77F7F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1954625-7A6C-5214-A105-6D0AA7C9E62F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C62B64B-AE4D-DB60-4242-EE0770167E54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7EEFD0F-3D05-21AF-ED1B-6A15945B61F5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ED55910-ED27-CA99-26DD-9FB25019A5D7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3AE9D3E-7FC5-297E-6730-B16EFA95B3C5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7788872-28A2-BFFD-F895-2688050423BD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26FBE05-21C9-9C58-418E-A792C1BE9BCE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BCF0CAB-3317-D7E7-07EB-D7607C789D93}"/>
              </a:ext>
            </a:extLst>
          </p:cNvPr>
          <p:cNvCxnSpPr>
            <a:cxnSpLocks/>
          </p:cNvCxnSpPr>
          <p:nvPr/>
        </p:nvCxnSpPr>
        <p:spPr>
          <a:xfrm>
            <a:off x="274257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F1CEDD0-12B7-595F-59AF-D3F248523CD4}"/>
              </a:ext>
            </a:extLst>
          </p:cNvPr>
          <p:cNvGrpSpPr/>
          <p:nvPr/>
        </p:nvGrpSpPr>
        <p:grpSpPr>
          <a:xfrm>
            <a:off x="277630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0012194-5DB5-757F-4807-28C7ABA2094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AF93F22-7608-377D-B06C-A0D108E8444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4A9208C-594C-48E3-240F-21FE7ADDAD7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EC89F0C-341A-5C6E-050D-6BAEE40A329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BBFC3F0-D7FB-CE35-454D-01C8174ECB2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0B27A7-7810-63E8-974B-7E93FF71C54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5C42451-37F7-5114-7E77-18ECC16E03B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ABD151C-30B9-CF83-BF2A-1E5CAE3DCD5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F0B194F-1412-7035-9458-66EF7E193EA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18BDCCC-EF89-4F07-F9EF-1016D86FA28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4C460E9-FBBF-2AB8-0B0F-A213EC211F3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7CE23001-9336-936C-2EFF-BBA3E24E5411}"/>
              </a:ext>
            </a:extLst>
          </p:cNvPr>
          <p:cNvGraphicFramePr>
            <a:graphicFrameLocks noGrp="1"/>
          </p:cNvGraphicFramePr>
          <p:nvPr/>
        </p:nvGraphicFramePr>
        <p:xfrm>
          <a:off x="301033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F215A31-B32D-E64E-0508-4CAA8EEC975B}"/>
              </a:ext>
            </a:extLst>
          </p:cNvPr>
          <p:cNvCxnSpPr>
            <a:cxnSpLocks/>
          </p:cNvCxnSpPr>
          <p:nvPr/>
        </p:nvCxnSpPr>
        <p:spPr>
          <a:xfrm>
            <a:off x="2611413" y="850543"/>
            <a:ext cx="5846505" cy="58020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3E2F40EF-2C38-2E67-8C54-D78E548E8C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357802"/>
              </p:ext>
            </p:extLst>
          </p:nvPr>
        </p:nvGraphicFramePr>
        <p:xfrm>
          <a:off x="460216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2F30D76A-037F-F021-ADB3-EF693D26B33C}"/>
              </a:ext>
            </a:extLst>
          </p:cNvPr>
          <p:cNvSpPr/>
          <p:nvPr/>
        </p:nvSpPr>
        <p:spPr>
          <a:xfrm rot="10800000">
            <a:off x="8750456" y="251654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6CC08F4-24C5-9932-3390-257AE25025E9}"/>
              </a:ext>
            </a:extLst>
          </p:cNvPr>
          <p:cNvSpPr/>
          <p:nvPr/>
        </p:nvSpPr>
        <p:spPr>
          <a:xfrm rot="5400000">
            <a:off x="549707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6E8A628-CE86-FFC1-9A40-B5867B2B5A68}"/>
              </a:ext>
            </a:extLst>
          </p:cNvPr>
          <p:cNvSpPr/>
          <p:nvPr/>
        </p:nvSpPr>
        <p:spPr>
          <a:xfrm rot="16200000" flipV="1">
            <a:off x="517067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3DDCAE5-911F-FDA7-C780-A922F9E6A30A}"/>
              </a:ext>
            </a:extLst>
          </p:cNvPr>
          <p:cNvSpPr/>
          <p:nvPr/>
        </p:nvSpPr>
        <p:spPr>
          <a:xfrm flipV="1">
            <a:off x="234744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D1C5E87-011E-91B4-7E51-C58D45CA860E}"/>
                  </a:ext>
                </a:extLst>
              </p:cNvPr>
              <p:cNvSpPr txBox="1"/>
              <p:nvPr/>
            </p:nvSpPr>
            <p:spPr>
              <a:xfrm>
                <a:off x="5656437" y="3794062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effectLst>
                            <a:glow rad="112171">
                              <a:schemeClr val="bg1">
                                <a:alpha val="93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effectLst>
                            <a:glow rad="112171">
                              <a:schemeClr val="bg1">
                                <a:alpha val="93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effectLst>
                            <a:glow rad="112171">
                              <a:schemeClr val="bg1">
                                <a:alpha val="93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effectLst>
                            <a:glow rad="112171">
                              <a:schemeClr val="bg1">
                                <a:alpha val="93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>
                  <a:effectLst>
                    <a:glow rad="112171">
                      <a:schemeClr val="bg1">
                        <a:alpha val="93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D1C5E87-011E-91B4-7E51-C58D45CA86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437" y="3794062"/>
                <a:ext cx="3793025" cy="738664"/>
              </a:xfrm>
              <a:prstGeom prst="rect">
                <a:avLst/>
              </a:prstGeom>
              <a:blipFill>
                <a:blip r:embed="rId3"/>
                <a:stretch>
                  <a:fillRect l="-5686" t="-18333" r="-5686" b="-4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6722F7B2-ED84-E2E8-43E8-F2B9E6FFE261}"/>
                  </a:ext>
                </a:extLst>
              </p:cNvPr>
              <p:cNvSpPr/>
              <p:nvPr/>
            </p:nvSpPr>
            <p:spPr>
              <a:xfrm>
                <a:off x="6802608" y="3835795"/>
                <a:ext cx="1097279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6722F7B2-ED84-E2E8-43E8-F2B9E6FFE2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08" y="3835795"/>
                <a:ext cx="1097279" cy="73866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EB8FFCB4-A38C-B149-6018-A9F50C1BFDA4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235D636-01EB-CBA4-2333-0B966E8617F6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097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89A00-F33A-2EC8-8623-D3B0478C8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8206B0B-3CE8-6250-5A3D-3D6B479734C9}"/>
              </a:ext>
            </a:extLst>
          </p:cNvPr>
          <p:cNvCxnSpPr>
            <a:cxnSpLocks/>
          </p:cNvCxnSpPr>
          <p:nvPr/>
        </p:nvCxnSpPr>
        <p:spPr>
          <a:xfrm flipV="1">
            <a:off x="5033718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5BF696C1-9E1E-8819-0482-3584CE605F09}"/>
              </a:ext>
            </a:extLst>
          </p:cNvPr>
          <p:cNvGrpSpPr/>
          <p:nvPr/>
        </p:nvGrpSpPr>
        <p:grpSpPr>
          <a:xfrm>
            <a:off x="3203294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10B4319-C72A-32EE-4707-A262D3CE86B2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20C4524-A18C-052A-6119-5A06DEB87979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2ADC91-AF00-E143-C351-68861FC25907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6766950-7800-8CCC-68F2-E62C5DFD0A8E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062AFA3-3827-C652-562F-60672D0E4C8F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9CBB0A7-F89D-E6B5-2F41-10DFCDEFC799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35A671E-7F19-48C5-D612-EDBB79250216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D20F538-D972-4EDA-D8A0-62B6BBC4F9C1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57A0202-338A-49AB-88B8-8893C560CAF0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3723756-F579-5061-FB1F-DE823154736C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B9A02C1-FC78-15F3-1662-8E40C1BF7CE1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E414D49-9279-2A11-BB35-2B0423AD8549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ABEEDF-68B9-38EB-14B7-5217D7C94E55}"/>
              </a:ext>
            </a:extLst>
          </p:cNvPr>
          <p:cNvCxnSpPr>
            <a:cxnSpLocks/>
          </p:cNvCxnSpPr>
          <p:nvPr/>
        </p:nvCxnSpPr>
        <p:spPr>
          <a:xfrm>
            <a:off x="2742572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2B92EE6-B51C-47DA-F999-FC9FCE0F9D69}"/>
              </a:ext>
            </a:extLst>
          </p:cNvPr>
          <p:cNvGrpSpPr/>
          <p:nvPr/>
        </p:nvGrpSpPr>
        <p:grpSpPr>
          <a:xfrm>
            <a:off x="2776298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E1F3917-24A5-E061-A279-9600A197C63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0B60477-D57C-68A3-B5EF-6DF6352F1CC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182157D-7302-8DAE-CF1F-4CA296E1F0C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29C0545-1728-B9EE-B862-D7A89ED7B1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0D8DC3B-DD88-4328-F301-94593ED2100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2E7314F-3641-B087-297F-CBBD773603C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5891AEB-D7A6-E11C-DCD6-ED37851CB1E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8DA8E77-FEF0-BE64-1ED2-7584D16CF71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3B4EFC7-351A-28A2-5A80-BFB6722F071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93353E2-19DD-1855-2EF2-CC1F13ED426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D135E16-D8F8-98A0-4D14-E68A48900AF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89F33B3C-7E3D-A189-A079-859372667BD2}"/>
              </a:ext>
            </a:extLst>
          </p:cNvPr>
          <p:cNvGraphicFramePr>
            <a:graphicFrameLocks noGrp="1"/>
          </p:cNvGraphicFramePr>
          <p:nvPr/>
        </p:nvGraphicFramePr>
        <p:xfrm>
          <a:off x="3010327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0BE353E-3EF2-D871-642F-3C41E1082894}"/>
              </a:ext>
            </a:extLst>
          </p:cNvPr>
          <p:cNvCxnSpPr>
            <a:cxnSpLocks/>
          </p:cNvCxnSpPr>
          <p:nvPr/>
        </p:nvCxnSpPr>
        <p:spPr>
          <a:xfrm>
            <a:off x="3120400" y="-526693"/>
            <a:ext cx="3915408" cy="78202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F113130B-F817-F73A-8075-C6F9028D05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905298"/>
              </p:ext>
            </p:extLst>
          </p:nvPr>
        </p:nvGraphicFramePr>
        <p:xfrm>
          <a:off x="4602159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A1798A09-1331-A99B-68B3-2EBE9DB0FA43}"/>
              </a:ext>
            </a:extLst>
          </p:cNvPr>
          <p:cNvSpPr/>
          <p:nvPr/>
        </p:nvSpPr>
        <p:spPr>
          <a:xfrm rot="10800000">
            <a:off x="885150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1D91F54-DAA5-95DF-64C9-487E1755E5E7}"/>
              </a:ext>
            </a:extLst>
          </p:cNvPr>
          <p:cNvSpPr/>
          <p:nvPr/>
        </p:nvSpPr>
        <p:spPr>
          <a:xfrm rot="5400000">
            <a:off x="5303981" y="-2871635"/>
            <a:ext cx="1537436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407C3D0-70A5-6C13-C564-3E416D5BF85D}"/>
              </a:ext>
            </a:extLst>
          </p:cNvPr>
          <p:cNvSpPr/>
          <p:nvPr/>
        </p:nvSpPr>
        <p:spPr>
          <a:xfrm rot="16200000" flipV="1">
            <a:off x="5170672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609CDB-8A0B-483F-D7FD-2B179C178C84}"/>
              </a:ext>
            </a:extLst>
          </p:cNvPr>
          <p:cNvSpPr/>
          <p:nvPr/>
        </p:nvSpPr>
        <p:spPr>
          <a:xfrm flipV="1">
            <a:off x="2347438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EE8D2CD-BBD8-B3AE-6940-338C78EACAA4}"/>
                  </a:ext>
                </a:extLst>
              </p:cNvPr>
              <p:cNvSpPr txBox="1"/>
              <p:nvPr/>
            </p:nvSpPr>
            <p:spPr>
              <a:xfrm>
                <a:off x="5656439" y="3806941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EE8D2CD-BBD8-B3AE-6940-338C78EAC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439" y="3806941"/>
                <a:ext cx="3793025" cy="738664"/>
              </a:xfrm>
              <a:prstGeom prst="rect">
                <a:avLst/>
              </a:prstGeom>
              <a:blipFill>
                <a:blip r:embed="rId3"/>
                <a:stretch>
                  <a:fillRect l="-3679" t="-6667" r="-367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FA7B2391-BB04-0A8B-81C4-979FF40681E3}"/>
                  </a:ext>
                </a:extLst>
              </p:cNvPr>
              <p:cNvSpPr/>
              <p:nvPr/>
            </p:nvSpPr>
            <p:spPr>
              <a:xfrm>
                <a:off x="6809561" y="3842442"/>
                <a:ext cx="1097279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FA7B2391-BB04-0A8B-81C4-979FF40681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1" y="3842442"/>
                <a:ext cx="1097279" cy="73866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610886C2-4673-1775-CDE7-2C8D3AC2FB60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4613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58F5B-DC86-0B85-DC58-28162B07C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8757F3D-1B90-EB78-89A9-FF4968F7AEAE}"/>
              </a:ext>
            </a:extLst>
          </p:cNvPr>
          <p:cNvCxnSpPr>
            <a:cxnSpLocks/>
          </p:cNvCxnSpPr>
          <p:nvPr/>
        </p:nvCxnSpPr>
        <p:spPr>
          <a:xfrm flipV="1">
            <a:off x="5024738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E8C112FE-A70D-7B6F-C5E5-86B870C1893A}"/>
              </a:ext>
            </a:extLst>
          </p:cNvPr>
          <p:cNvGrpSpPr/>
          <p:nvPr/>
        </p:nvGrpSpPr>
        <p:grpSpPr>
          <a:xfrm>
            <a:off x="3194314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B27474A-80E1-B02F-E752-C1660748F8F6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730CF1E-4796-AA90-5CA4-1913B8E0208A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7F87636-3943-1591-FBCA-EE2BE6B1E0C1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F82D1E7-A92D-4F0C-1E18-D9ACBCB26AD4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F7FC5C3-458B-BA4D-5D73-8D0BB2811A56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9E7B3C6-A77B-EBC4-DEA8-53ADBE226598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3D6668D-974E-618B-3356-F44B142CEA2B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8CBAE67-5E69-A685-3168-6F02FE998D32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7F79FE3-E79F-ABDD-81F1-E2D128E81F37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70E8E15-BB73-AC4B-248D-56398D4BF151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75F1912-7FCC-A93E-7D39-EA5293334440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C88A1D6-1464-23D6-AABC-18BADB046FAD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063F33D-DC57-BAAA-CF73-02119C3FD38B}"/>
              </a:ext>
            </a:extLst>
          </p:cNvPr>
          <p:cNvCxnSpPr>
            <a:cxnSpLocks/>
          </p:cNvCxnSpPr>
          <p:nvPr/>
        </p:nvCxnSpPr>
        <p:spPr>
          <a:xfrm>
            <a:off x="2733592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DA292E-8D4D-30CA-63FA-FD3C4A88CE4F}"/>
              </a:ext>
            </a:extLst>
          </p:cNvPr>
          <p:cNvGrpSpPr/>
          <p:nvPr/>
        </p:nvGrpSpPr>
        <p:grpSpPr>
          <a:xfrm>
            <a:off x="2767318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A3A7114-39DD-267A-6213-E0C6E357ABF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AEEE7A4-156F-CEB8-E28C-BB2181A5031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EB49258-3482-5F28-34AB-5EBF197812E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18BA348-D3B9-22EF-B62E-E2BD871FD56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287E1B4-CF80-6C55-F6C7-1F30D25BAAF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53D2626-EE51-806E-2AB6-75F8EAE01BC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5F7041-6EB6-8007-D35F-3F6B0E9257F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9D62EC-A02F-E88F-E15A-CA0BBB4BBE4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251ED4B-D3F1-B182-8306-4F02C77CB90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F70DD8A-7BC2-6D0E-8459-9812808ECB7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ADCDCB3-96B4-6635-9091-2DC6D9824F7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103AB4D1-4469-3124-000D-A6FADAA508DB}"/>
              </a:ext>
            </a:extLst>
          </p:cNvPr>
          <p:cNvGraphicFramePr>
            <a:graphicFrameLocks noGrp="1"/>
          </p:cNvGraphicFramePr>
          <p:nvPr/>
        </p:nvGraphicFramePr>
        <p:xfrm>
          <a:off x="3001347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92557D7D-2173-F99A-44C9-E97D378BB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665178"/>
              </p:ext>
            </p:extLst>
          </p:nvPr>
        </p:nvGraphicFramePr>
        <p:xfrm>
          <a:off x="4593179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B754884-C954-EC44-3D42-E0CB9D7C4142}"/>
              </a:ext>
            </a:extLst>
          </p:cNvPr>
          <p:cNvCxnSpPr>
            <a:cxnSpLocks/>
          </p:cNvCxnSpPr>
          <p:nvPr/>
        </p:nvCxnSpPr>
        <p:spPr>
          <a:xfrm>
            <a:off x="3554627" y="-1161361"/>
            <a:ext cx="2810679" cy="85930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47F75553-CD65-705D-3C7E-1B26B447A316}"/>
              </a:ext>
            </a:extLst>
          </p:cNvPr>
          <p:cNvSpPr/>
          <p:nvPr/>
        </p:nvSpPr>
        <p:spPr>
          <a:xfrm rot="10800000">
            <a:off x="884252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9C7D874-B0A8-0C8F-FCCA-351A074BD8AB}"/>
              </a:ext>
            </a:extLst>
          </p:cNvPr>
          <p:cNvSpPr/>
          <p:nvPr/>
        </p:nvSpPr>
        <p:spPr>
          <a:xfrm rot="5400000">
            <a:off x="5488090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5C92730-A5C1-B643-6EC7-7FF42252189B}"/>
              </a:ext>
            </a:extLst>
          </p:cNvPr>
          <p:cNvSpPr/>
          <p:nvPr/>
        </p:nvSpPr>
        <p:spPr>
          <a:xfrm rot="16200000" flipV="1">
            <a:off x="5161692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32A9E57-C840-C2C3-E23B-8EAF08CF59A9}"/>
              </a:ext>
            </a:extLst>
          </p:cNvPr>
          <p:cNvSpPr/>
          <p:nvPr/>
        </p:nvSpPr>
        <p:spPr>
          <a:xfrm flipV="1">
            <a:off x="2338458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8ECAE40-E5D8-2C80-D8A1-1FA09EEBA8AE}"/>
                  </a:ext>
                </a:extLst>
              </p:cNvPr>
              <p:cNvSpPr txBox="1"/>
              <p:nvPr/>
            </p:nvSpPr>
            <p:spPr>
              <a:xfrm>
                <a:off x="5651543" y="3806943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8ECAE40-E5D8-2C80-D8A1-1FA09EEBA8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543" y="3806943"/>
                <a:ext cx="3793025" cy="738664"/>
              </a:xfrm>
              <a:prstGeom prst="rect">
                <a:avLst/>
              </a:prstGeom>
              <a:blipFill>
                <a:blip r:embed="rId3"/>
                <a:stretch>
                  <a:fillRect l="-3333" t="-6667" r="-333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F968F43C-84B7-4F0D-B243-6FDEB6464DD1}"/>
                  </a:ext>
                </a:extLst>
              </p:cNvPr>
              <p:cNvSpPr/>
              <p:nvPr/>
            </p:nvSpPr>
            <p:spPr>
              <a:xfrm>
                <a:off x="6804665" y="3842242"/>
                <a:ext cx="1097279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F968F43C-84B7-4F0D-B243-6FDEB6464D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665" y="3842242"/>
                <a:ext cx="1097279" cy="738664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>
            <a:extLst>
              <a:ext uri="{FF2B5EF4-FFF2-40B4-BE49-F238E27FC236}">
                <a16:creationId xmlns:a16="http://schemas.microsoft.com/office/drawing/2014/main" id="{69B71836-9811-CA63-856D-BAB75E6C4566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B621570-C045-CC5E-925B-AE404BA52CF3}"/>
              </a:ext>
            </a:extLst>
          </p:cNvPr>
          <p:cNvSpPr/>
          <p:nvPr/>
        </p:nvSpPr>
        <p:spPr>
          <a:xfrm rot="16200000">
            <a:off x="5807055" y="-665787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6823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73A72-4353-96B4-0F5B-AFADC86B1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167D7-0A3C-D062-296A-E1EDC26E4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31206"/>
            <a:ext cx="12192000" cy="2833688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Now let’s investigate the y-intercept…</a:t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38E3C6-2FBC-8B63-660D-E51437AD72DB}"/>
              </a:ext>
            </a:extLst>
          </p:cNvPr>
          <p:cNvSpPr txBox="1"/>
          <p:nvPr/>
        </p:nvSpPr>
        <p:spPr>
          <a:xfrm>
            <a:off x="5118809" y="4000500"/>
            <a:ext cx="195438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/>
              <a:t>😊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B128040-43DC-F8D3-BC67-2ED7A8BC43DC}"/>
              </a:ext>
            </a:extLst>
          </p:cNvPr>
          <p:cNvSpPr/>
          <p:nvPr/>
        </p:nvSpPr>
        <p:spPr>
          <a:xfrm rot="5400000">
            <a:off x="4759464" y="-6542723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D5B7D2D-8B9D-FE40-8B3F-13E7AD584CB8}"/>
              </a:ext>
            </a:extLst>
          </p:cNvPr>
          <p:cNvSpPr/>
          <p:nvPr/>
        </p:nvSpPr>
        <p:spPr>
          <a:xfrm rot="16200000">
            <a:off x="5397643" y="-661033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254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8A67D-D949-0DB0-02D9-3DB8AA557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472085D-9F89-5F0E-F3A4-630163D72147}"/>
              </a:ext>
            </a:extLst>
          </p:cNvPr>
          <p:cNvCxnSpPr>
            <a:cxnSpLocks/>
          </p:cNvCxnSpPr>
          <p:nvPr/>
        </p:nvCxnSpPr>
        <p:spPr>
          <a:xfrm flipV="1">
            <a:off x="5046781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7944BDCF-55EF-A89C-6C1D-FE6FE7D11C50}"/>
              </a:ext>
            </a:extLst>
          </p:cNvPr>
          <p:cNvGrpSpPr/>
          <p:nvPr/>
        </p:nvGrpSpPr>
        <p:grpSpPr>
          <a:xfrm>
            <a:off x="321635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966F92B-44FC-B628-DDDC-4F6458F83D81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7E63ECC-82E5-2695-2D49-B28088124739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8D566B-5F99-516D-F7D5-B510233A1708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4C8427D-C480-BF23-648E-4DBA859209BF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BB90E3D-DADE-A55C-B91B-C10890C74C5D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EAD9D9C-0050-F64C-0302-A8259336FB0E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6343437-B7CD-289E-28A0-5AA5FC604F2B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1C8A00E-3871-9D31-7395-ABB077831142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09276F1-B561-B029-0892-DB5A401FE975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E9074A5-BDB0-02D2-B326-10B932B61F32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AAF710C-9F61-E94D-EBA2-D75241C7CAD5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B2C5D7B-4AB3-C709-1FA7-5873588DB016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75E622D-BDCE-C7E1-66EA-4171FBA149FA}"/>
              </a:ext>
            </a:extLst>
          </p:cNvPr>
          <p:cNvCxnSpPr>
            <a:cxnSpLocks/>
          </p:cNvCxnSpPr>
          <p:nvPr/>
        </p:nvCxnSpPr>
        <p:spPr>
          <a:xfrm>
            <a:off x="275563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05C52FA-1BEF-4A08-5C3B-109442734623}"/>
              </a:ext>
            </a:extLst>
          </p:cNvPr>
          <p:cNvGrpSpPr/>
          <p:nvPr/>
        </p:nvGrpSpPr>
        <p:grpSpPr>
          <a:xfrm>
            <a:off x="278936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C803B9C-CA84-64B2-AB26-EECFC90FAC0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99CDAFD-E744-7F30-5D9D-3BBF2E696F6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27EE91B-D7A9-9BF8-D5DC-CCB9616C8AC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4E20F04-82A8-0D6F-E0F9-6F60163AC43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49BD911-E653-4160-781F-DDF77FAF36F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B32CDBD-323E-531C-B44B-8470EDFF3D1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986DD47-A64C-28D7-D133-F736115D45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747AE5F-DC86-6803-66D1-9FAE1268656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0190507-C847-C2D5-64BB-2CC5D5DFF43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F574A82-AD28-6A5D-03E3-29D23CD755A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49DE9B3-3896-0088-B76C-B7309543FA3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A760D899-FCF1-2605-8DDE-EE74F91D7B7F}"/>
              </a:ext>
            </a:extLst>
          </p:cNvPr>
          <p:cNvGraphicFramePr>
            <a:graphicFrameLocks noGrp="1"/>
          </p:cNvGraphicFramePr>
          <p:nvPr/>
        </p:nvGraphicFramePr>
        <p:xfrm>
          <a:off x="302339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BA2C383-B47D-52AF-4965-00A007336519}"/>
              </a:ext>
            </a:extLst>
          </p:cNvPr>
          <p:cNvCxnSpPr>
            <a:cxnSpLocks/>
          </p:cNvCxnSpPr>
          <p:nvPr/>
        </p:nvCxnSpPr>
        <p:spPr>
          <a:xfrm flipV="1">
            <a:off x="2301619" y="-988291"/>
            <a:ext cx="4413219" cy="87468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9B157A09-947F-7B8B-BDC0-35F56E94FA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210554"/>
              </p:ext>
            </p:extLst>
          </p:nvPr>
        </p:nvGraphicFramePr>
        <p:xfrm>
          <a:off x="461522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AC9A7E7E-C793-1D07-5D56-E1A3C731D7DE}"/>
              </a:ext>
            </a:extLst>
          </p:cNvPr>
          <p:cNvSpPr/>
          <p:nvPr/>
        </p:nvSpPr>
        <p:spPr>
          <a:xfrm rot="10800000">
            <a:off x="8864565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C3F46D6-AC70-71EE-556F-60E6A7B516DE}"/>
              </a:ext>
            </a:extLst>
          </p:cNvPr>
          <p:cNvSpPr/>
          <p:nvPr/>
        </p:nvSpPr>
        <p:spPr>
          <a:xfrm rot="5400000">
            <a:off x="551013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32FA8C-0B39-7F39-6DDF-B910183803A0}"/>
              </a:ext>
            </a:extLst>
          </p:cNvPr>
          <p:cNvSpPr/>
          <p:nvPr/>
        </p:nvSpPr>
        <p:spPr>
          <a:xfrm rot="16200000" flipV="1">
            <a:off x="518373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798ED4A-5833-884A-ECCC-BF0FF0599753}"/>
              </a:ext>
            </a:extLst>
          </p:cNvPr>
          <p:cNvSpPr/>
          <p:nvPr/>
        </p:nvSpPr>
        <p:spPr>
          <a:xfrm flipV="1">
            <a:off x="236050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5AE2552-9E34-B7B2-C09B-159724BBE05B}"/>
                  </a:ext>
                </a:extLst>
              </p:cNvPr>
              <p:cNvSpPr txBox="1"/>
              <p:nvPr/>
            </p:nvSpPr>
            <p:spPr>
              <a:xfrm>
                <a:off x="5659708" y="3808671"/>
                <a:ext cx="2642090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5AE2552-9E34-B7B2-C09B-159724BBE0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708" y="3808671"/>
                <a:ext cx="2642090" cy="738664"/>
              </a:xfrm>
              <a:prstGeom prst="rect">
                <a:avLst/>
              </a:prstGeom>
              <a:blipFill>
                <a:blip r:embed="rId5"/>
                <a:stretch>
                  <a:fillRect l="-3828" r="-2871" b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37DD83FA-C6F9-8403-4F60-0AC2B8585B58}"/>
                  </a:ext>
                </a:extLst>
              </p:cNvPr>
              <p:cNvSpPr/>
              <p:nvPr/>
            </p:nvSpPr>
            <p:spPr>
              <a:xfrm>
                <a:off x="8255605" y="3854486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37DD83FA-C6F9-8403-4F60-0AC2B8585B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5605" y="3854486"/>
                <a:ext cx="1089965" cy="73866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987AE1AF-CACC-AD34-77E6-D366F415B5E1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740D2DB-4EAB-3F5A-FB44-AEFCC7DD7E30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29434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5E977-BC23-5F14-F568-1AEC16549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15E5074-8AC4-FDA3-78E1-74DC5318EA2F}"/>
              </a:ext>
            </a:extLst>
          </p:cNvPr>
          <p:cNvCxnSpPr>
            <a:cxnSpLocks/>
          </p:cNvCxnSpPr>
          <p:nvPr/>
        </p:nvCxnSpPr>
        <p:spPr>
          <a:xfrm flipV="1">
            <a:off x="5046781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2FC725D8-87BC-F1D0-5216-706C178E4F2F}"/>
              </a:ext>
            </a:extLst>
          </p:cNvPr>
          <p:cNvGrpSpPr/>
          <p:nvPr/>
        </p:nvGrpSpPr>
        <p:grpSpPr>
          <a:xfrm>
            <a:off x="321635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33760C0-6A72-9FEC-3634-2B099A24B795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9F4A793-0B6A-B118-64A8-BCD40A005A49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0799A85-B940-8412-2505-7CC6310AB8BF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776D89A-324B-1FBB-A0A6-ABA996278C55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006BC6-63F5-867C-5CE7-141083CF3D43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B48F8C3-630C-643F-EEEB-9C94EB392675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FFCED91-43AE-60DD-66FA-E5B298EB9D31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A4F8010-9FE5-CBB7-FABE-7F6E8948D536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3BE4C75-3F29-CC79-9CC9-3C7045718928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B469306-5747-93CA-6E35-073823607B77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69A6C5-ECD4-FB6F-FBD2-AFDEDDEE7BDB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FDD499-6A7A-284E-5C27-BFBA3A1B4CD0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BC12EF0-642E-F990-0116-C2E28708034F}"/>
              </a:ext>
            </a:extLst>
          </p:cNvPr>
          <p:cNvCxnSpPr>
            <a:cxnSpLocks/>
          </p:cNvCxnSpPr>
          <p:nvPr/>
        </p:nvCxnSpPr>
        <p:spPr>
          <a:xfrm>
            <a:off x="275563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21B7B51-29AE-E2FC-99E2-2BA99ACB9234}"/>
              </a:ext>
            </a:extLst>
          </p:cNvPr>
          <p:cNvGrpSpPr/>
          <p:nvPr/>
        </p:nvGrpSpPr>
        <p:grpSpPr>
          <a:xfrm>
            <a:off x="278936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E7B947C-D782-00CB-F6AA-A3DCC8DE1F2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C6CAA8A-D053-D790-6AB6-3F751135E86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97FA906-C0BC-6ABE-05DE-4B38A736AC5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196CFB6-D18B-473B-5CC4-26F152E7209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7E507CC-EF4D-C789-77F0-1B71653D09C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B9EA817-24B7-019E-2FDD-250A494913C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40BD8B4-8952-81A9-D772-0469DE14FCC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8BE1B0A-43C0-D556-2122-89197DCEAC2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865F495-D4FC-1467-DA94-E11C68F6452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184616E-FA65-CEAE-0911-ADFF46CB7AC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8F2328D-D474-0C37-9107-90786951298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2D6D22B5-1AE6-2DA2-88EE-C7F144C97101}"/>
              </a:ext>
            </a:extLst>
          </p:cNvPr>
          <p:cNvGraphicFramePr>
            <a:graphicFrameLocks noGrp="1"/>
          </p:cNvGraphicFramePr>
          <p:nvPr/>
        </p:nvGraphicFramePr>
        <p:xfrm>
          <a:off x="302339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826FB54-1C38-B97B-7D36-F0CED0D3D16D}"/>
              </a:ext>
            </a:extLst>
          </p:cNvPr>
          <p:cNvCxnSpPr>
            <a:cxnSpLocks/>
          </p:cNvCxnSpPr>
          <p:nvPr/>
        </p:nvCxnSpPr>
        <p:spPr>
          <a:xfrm flipV="1">
            <a:off x="2301619" y="-521154"/>
            <a:ext cx="4413219" cy="87468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FEAA220D-6540-FB60-8655-02CD172AE3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70114"/>
              </p:ext>
            </p:extLst>
          </p:nvPr>
        </p:nvGraphicFramePr>
        <p:xfrm>
          <a:off x="461522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02FAE4EE-4D6F-1D03-C8AC-25201CF77559}"/>
              </a:ext>
            </a:extLst>
          </p:cNvPr>
          <p:cNvSpPr/>
          <p:nvPr/>
        </p:nvSpPr>
        <p:spPr>
          <a:xfrm rot="10800000">
            <a:off x="8864565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3DA0549-5C05-446F-B2D9-358641B9BEB2}"/>
              </a:ext>
            </a:extLst>
          </p:cNvPr>
          <p:cNvSpPr/>
          <p:nvPr/>
        </p:nvSpPr>
        <p:spPr>
          <a:xfrm rot="5400000">
            <a:off x="551013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E0641D1-97AB-82AC-5972-48E1F2ED2533}"/>
              </a:ext>
            </a:extLst>
          </p:cNvPr>
          <p:cNvSpPr/>
          <p:nvPr/>
        </p:nvSpPr>
        <p:spPr>
          <a:xfrm rot="16200000" flipV="1">
            <a:off x="518373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06D47F3-6F20-2AF3-6750-700E4B8D148A}"/>
              </a:ext>
            </a:extLst>
          </p:cNvPr>
          <p:cNvSpPr/>
          <p:nvPr/>
        </p:nvSpPr>
        <p:spPr>
          <a:xfrm flipV="1">
            <a:off x="236050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DAC4FFD-1181-9E01-CEC4-334139EF7E0E}"/>
                  </a:ext>
                </a:extLst>
              </p:cNvPr>
              <p:cNvSpPr txBox="1"/>
              <p:nvPr/>
            </p:nvSpPr>
            <p:spPr>
              <a:xfrm>
                <a:off x="5659708" y="3808671"/>
                <a:ext cx="2642090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DAC4FFD-1181-9E01-CEC4-334139EF7E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708" y="3808671"/>
                <a:ext cx="2642090" cy="738664"/>
              </a:xfrm>
              <a:prstGeom prst="rect">
                <a:avLst/>
              </a:prstGeom>
              <a:blipFill>
                <a:blip r:embed="rId3"/>
                <a:stretch>
                  <a:fillRect l="-3828" r="-2871" b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EC81F374-B0D3-F919-78C2-CE6C36393E23}"/>
                  </a:ext>
                </a:extLst>
              </p:cNvPr>
              <p:cNvSpPr/>
              <p:nvPr/>
            </p:nvSpPr>
            <p:spPr>
              <a:xfrm>
                <a:off x="8265366" y="3883597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EC81F374-B0D3-F919-78C2-CE6C36393E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5366" y="3883597"/>
                <a:ext cx="1089965" cy="73866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64EF6F02-8092-1F1E-5429-0191E4B9236E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DD6E7A7-7EF3-B60C-6FFA-BFABC4FC5C56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1275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C81E2-BD8D-A0EE-DD91-9E36D4433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9325168-837D-ECFD-893D-7702BA68F398}"/>
              </a:ext>
            </a:extLst>
          </p:cNvPr>
          <p:cNvCxnSpPr>
            <a:cxnSpLocks/>
          </p:cNvCxnSpPr>
          <p:nvPr/>
        </p:nvCxnSpPr>
        <p:spPr>
          <a:xfrm flipV="1">
            <a:off x="5046781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3E84A20A-64A0-58EE-EC21-96F376CDEB27}"/>
              </a:ext>
            </a:extLst>
          </p:cNvPr>
          <p:cNvGrpSpPr/>
          <p:nvPr/>
        </p:nvGrpSpPr>
        <p:grpSpPr>
          <a:xfrm>
            <a:off x="321635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30D5B58-C809-5969-D86B-1BA1B8D70357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50158A8-C95B-99B2-2977-13F486D1B0C1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6324315-6183-8E52-A437-8DC616F0C91F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A19916-73C9-05C4-B392-7FB528C80D66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240E08-E2B4-A38E-CACD-477013E6F203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FC9BCCA-D8AA-03BD-092D-D9EE5FA2847A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8D18699-AD7E-4045-0B95-6E6B7C96DDE6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F1FB89F-C282-55E3-2A38-CB3DEC8BC76D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2CDDDF4-6B99-1C79-51BF-31E17EA5F039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5E68598-FA7A-F7A8-9269-4DF355D89386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B045FE9-39A0-4421-40A2-A2DAFF7FCC4F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6133457-5960-3DDE-E9AC-F477C87389EA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B0E5D0E-F54B-3D9D-EEB6-3275B5415ACB}"/>
              </a:ext>
            </a:extLst>
          </p:cNvPr>
          <p:cNvCxnSpPr>
            <a:cxnSpLocks/>
          </p:cNvCxnSpPr>
          <p:nvPr/>
        </p:nvCxnSpPr>
        <p:spPr>
          <a:xfrm>
            <a:off x="275563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E632254-386F-1387-6267-11CE81B6A223}"/>
              </a:ext>
            </a:extLst>
          </p:cNvPr>
          <p:cNvGrpSpPr/>
          <p:nvPr/>
        </p:nvGrpSpPr>
        <p:grpSpPr>
          <a:xfrm>
            <a:off x="278936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206F0CB-1276-BD29-0CFD-5791A7DEA31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41F9CD5-9E89-1B5B-A3EF-FDCC8F95157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E418E86-85B7-6E33-E301-D847A516A81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2DEBE72-ED34-E3B5-5B52-FCCA9BACB19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CAD0006-AA78-CB24-DC2F-4E1F14B5836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97106B1-78FC-4751-AD82-1E059611B40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7E74E9D-56E0-F5EC-44D4-699142872E2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618B6A3-5237-2A18-9518-FD927147AD6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A5D379A-467A-87E5-8733-1E1A68E4BE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8C0F397-13F3-00C7-3651-57DDF5663E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61FDC5F-53D8-B31E-F39A-9A56277F1E9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CF254252-1FBB-4A7A-D2F2-36B085ABBA40}"/>
              </a:ext>
            </a:extLst>
          </p:cNvPr>
          <p:cNvGraphicFramePr>
            <a:graphicFrameLocks noGrp="1"/>
          </p:cNvGraphicFramePr>
          <p:nvPr/>
        </p:nvGraphicFramePr>
        <p:xfrm>
          <a:off x="302339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1F580B7-FE00-C842-A0B3-DF6D3A657A06}"/>
              </a:ext>
            </a:extLst>
          </p:cNvPr>
          <p:cNvCxnSpPr>
            <a:cxnSpLocks/>
          </p:cNvCxnSpPr>
          <p:nvPr/>
        </p:nvCxnSpPr>
        <p:spPr>
          <a:xfrm flipV="1">
            <a:off x="2301619" y="-54992"/>
            <a:ext cx="4413219" cy="87468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14BCC3C7-9A95-8914-7F69-DAA9EC62C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941834"/>
              </p:ext>
            </p:extLst>
          </p:nvPr>
        </p:nvGraphicFramePr>
        <p:xfrm>
          <a:off x="461522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31383AB7-7394-1146-A52F-C22D3CD4899A}"/>
              </a:ext>
            </a:extLst>
          </p:cNvPr>
          <p:cNvSpPr/>
          <p:nvPr/>
        </p:nvSpPr>
        <p:spPr>
          <a:xfrm rot="10800000">
            <a:off x="8864565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6593BF8-30AC-4DAD-254B-68CD6EF421A4}"/>
              </a:ext>
            </a:extLst>
          </p:cNvPr>
          <p:cNvSpPr/>
          <p:nvPr/>
        </p:nvSpPr>
        <p:spPr>
          <a:xfrm rot="5400000">
            <a:off x="551013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976F842-6881-8C74-B6F0-93A69C5FFB95}"/>
              </a:ext>
            </a:extLst>
          </p:cNvPr>
          <p:cNvSpPr/>
          <p:nvPr/>
        </p:nvSpPr>
        <p:spPr>
          <a:xfrm rot="16200000" flipV="1">
            <a:off x="518373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EFF1F6F-DB5C-CB8C-AB15-34E955459F25}"/>
              </a:ext>
            </a:extLst>
          </p:cNvPr>
          <p:cNvSpPr/>
          <p:nvPr/>
        </p:nvSpPr>
        <p:spPr>
          <a:xfrm flipV="1">
            <a:off x="236050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BD3DFB6-FA5C-2B6F-019E-5990E957FFF7}"/>
                  </a:ext>
                </a:extLst>
              </p:cNvPr>
              <p:cNvSpPr txBox="1"/>
              <p:nvPr/>
            </p:nvSpPr>
            <p:spPr>
              <a:xfrm>
                <a:off x="5659708" y="3808671"/>
                <a:ext cx="2642090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BD3DFB6-FA5C-2B6F-019E-5990E957F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708" y="3808671"/>
                <a:ext cx="2642090" cy="738664"/>
              </a:xfrm>
              <a:prstGeom prst="rect">
                <a:avLst/>
              </a:prstGeom>
              <a:blipFill>
                <a:blip r:embed="rId3"/>
                <a:stretch>
                  <a:fillRect l="-3828" r="-2871" b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F979CC8D-E00F-F14D-C188-F308BB9DCFC1}"/>
                  </a:ext>
                </a:extLst>
              </p:cNvPr>
              <p:cNvSpPr/>
              <p:nvPr/>
            </p:nvSpPr>
            <p:spPr>
              <a:xfrm>
                <a:off x="8289060" y="3814754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F979CC8D-E00F-F14D-C188-F308BB9DCF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060" y="3814754"/>
                <a:ext cx="1089965" cy="73866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B0913A37-92BD-A12A-62A7-45CF0C6E7AB7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475606C-2B4C-BF45-F170-BEBDDF6DA2F1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35564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FEB39-C64B-8838-C2FA-71B750CEA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0C9E148-F6F1-5B00-7CCD-C65348B3FD6F}"/>
              </a:ext>
            </a:extLst>
          </p:cNvPr>
          <p:cNvCxnSpPr>
            <a:cxnSpLocks/>
          </p:cNvCxnSpPr>
          <p:nvPr/>
        </p:nvCxnSpPr>
        <p:spPr>
          <a:xfrm flipV="1">
            <a:off x="5046781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A8149DEE-17E9-0AF4-2F72-AAD967D8C8E7}"/>
              </a:ext>
            </a:extLst>
          </p:cNvPr>
          <p:cNvGrpSpPr/>
          <p:nvPr/>
        </p:nvGrpSpPr>
        <p:grpSpPr>
          <a:xfrm>
            <a:off x="321635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A210BD1-1BCA-35D7-E53D-4A4D3B9584C9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309DE52-9801-97F7-0BE0-6A2C0E97A8C3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E60D05A-73A4-6DEB-F3FB-B01FF9846BDA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8A0A09-850C-FC56-0688-23B70D1C11FD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84A52C7-8C5C-F014-71B9-947E90065D5E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9D4E7F7-FAC9-7618-44F7-4544C1E99A07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B0C01C3-AC5D-E5AF-D80A-AABEE09CDAB9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1595040-34C2-D992-F05E-FD0EEA3B9DB9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176E08-BCCA-BDD9-B17B-E721E8F54C62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8B22501-CE53-3632-EF61-9A858F6F2A8E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450383A-667C-C266-1C70-0DD4C0D97338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D5D6BAC-2F09-5A81-3AD7-DD8E7CB48C32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CFEFDA8-30E5-1CB6-AA0D-5CA44E1FC060}"/>
              </a:ext>
            </a:extLst>
          </p:cNvPr>
          <p:cNvCxnSpPr>
            <a:cxnSpLocks/>
          </p:cNvCxnSpPr>
          <p:nvPr/>
        </p:nvCxnSpPr>
        <p:spPr>
          <a:xfrm>
            <a:off x="275563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F3FA03F-EBB3-4C99-5C05-B7C027FE92F0}"/>
              </a:ext>
            </a:extLst>
          </p:cNvPr>
          <p:cNvGrpSpPr/>
          <p:nvPr/>
        </p:nvGrpSpPr>
        <p:grpSpPr>
          <a:xfrm>
            <a:off x="278936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72A1ECD-26CF-60A3-2D1E-6D87043B1D2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BA5F26C-E2EC-A57B-D9C1-5CE3AF3A401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EFDD01A-11D0-104D-40A1-0B6E336F9F1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EC7364F-7E07-1CCB-3187-6D1CD85F3C2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BFF5E74-C42A-7149-0601-FA74D09B2E0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FC0FB75-7A90-AE30-777F-BC292609797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43FFC8C-7838-8835-8B65-3C69C739C92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759C783-6691-62A8-2116-164AAF9D566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25EE453-F3F2-B42B-55ED-ADC6C0C3857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C97BD11-0CCD-FD9F-17FA-09B9ACF3D90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9B92B08-4D1C-2922-3E7C-EF55A6A1D81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E3006BAD-81C9-51C7-A41A-05F5C393466F}"/>
              </a:ext>
            </a:extLst>
          </p:cNvPr>
          <p:cNvGraphicFramePr>
            <a:graphicFrameLocks noGrp="1"/>
          </p:cNvGraphicFramePr>
          <p:nvPr/>
        </p:nvGraphicFramePr>
        <p:xfrm>
          <a:off x="302339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8E802DA-8042-897E-3F40-B67F0AB7AB1A}"/>
              </a:ext>
            </a:extLst>
          </p:cNvPr>
          <p:cNvCxnSpPr>
            <a:cxnSpLocks/>
          </p:cNvCxnSpPr>
          <p:nvPr/>
        </p:nvCxnSpPr>
        <p:spPr>
          <a:xfrm flipV="1">
            <a:off x="2301619" y="457629"/>
            <a:ext cx="4413219" cy="87468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B4AE5198-F6EB-8058-8382-EB8BF169F4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577310"/>
              </p:ext>
            </p:extLst>
          </p:nvPr>
        </p:nvGraphicFramePr>
        <p:xfrm>
          <a:off x="461522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89D5FC8C-5F85-B032-C653-CF7BB2967BDF}"/>
              </a:ext>
            </a:extLst>
          </p:cNvPr>
          <p:cNvSpPr/>
          <p:nvPr/>
        </p:nvSpPr>
        <p:spPr>
          <a:xfrm rot="10800000">
            <a:off x="8864565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0EA2446-2F3E-0F2F-013A-A3463F9B6268}"/>
              </a:ext>
            </a:extLst>
          </p:cNvPr>
          <p:cNvSpPr/>
          <p:nvPr/>
        </p:nvSpPr>
        <p:spPr>
          <a:xfrm rot="5400000">
            <a:off x="551013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4B09DA3-2B90-477C-5262-6DF70DAE1C2F}"/>
              </a:ext>
            </a:extLst>
          </p:cNvPr>
          <p:cNvSpPr/>
          <p:nvPr/>
        </p:nvSpPr>
        <p:spPr>
          <a:xfrm rot="16200000" flipV="1">
            <a:off x="518373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E2E5BA9-8AF6-F7B2-5647-CF95DAF75F00}"/>
              </a:ext>
            </a:extLst>
          </p:cNvPr>
          <p:cNvSpPr/>
          <p:nvPr/>
        </p:nvSpPr>
        <p:spPr>
          <a:xfrm flipV="1">
            <a:off x="236050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0DFCEF2-2AFC-24F6-5BE7-F743EE4671EF}"/>
                  </a:ext>
                </a:extLst>
              </p:cNvPr>
              <p:cNvSpPr txBox="1"/>
              <p:nvPr/>
            </p:nvSpPr>
            <p:spPr>
              <a:xfrm>
                <a:off x="5659708" y="3808671"/>
                <a:ext cx="2642090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0DFCEF2-2AFC-24F6-5BE7-F743EE467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708" y="3808671"/>
                <a:ext cx="2642090" cy="738664"/>
              </a:xfrm>
              <a:prstGeom prst="rect">
                <a:avLst/>
              </a:prstGeom>
              <a:blipFill>
                <a:blip r:embed="rId3"/>
                <a:stretch>
                  <a:fillRect l="-3828" r="-2871" b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F1949537-6AC9-7A2A-6934-80376B5F5260}"/>
                  </a:ext>
                </a:extLst>
              </p:cNvPr>
              <p:cNvSpPr/>
              <p:nvPr/>
            </p:nvSpPr>
            <p:spPr>
              <a:xfrm>
                <a:off x="8301585" y="3808302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F1949537-6AC9-7A2A-6934-80376B5F52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585" y="3808302"/>
                <a:ext cx="1089965" cy="73866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DAE06087-F1F7-C1E2-733F-8E0DE128D1D7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6737FAC-3D64-BB4C-2374-864E621F2B83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3284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07156-0388-7FAB-DF49-45CE34487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7C2229B-5D7C-AA38-31E8-85F5E97C80BD}"/>
              </a:ext>
            </a:extLst>
          </p:cNvPr>
          <p:cNvCxnSpPr>
            <a:cxnSpLocks/>
          </p:cNvCxnSpPr>
          <p:nvPr/>
        </p:nvCxnSpPr>
        <p:spPr>
          <a:xfrm flipV="1">
            <a:off x="5046781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3623AEEE-9438-E9A2-7246-C636A19B12B5}"/>
              </a:ext>
            </a:extLst>
          </p:cNvPr>
          <p:cNvGrpSpPr/>
          <p:nvPr/>
        </p:nvGrpSpPr>
        <p:grpSpPr>
          <a:xfrm>
            <a:off x="321635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24CEA00-CE2A-7B1B-7AD4-464DC370909F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3A9C19B-01D3-4939-47B2-EE3ABA568EEB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5BDC9E7-0A41-A4CB-1D24-9B572A8C7F86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CD6B89C-FEFD-797B-1AC6-8E28311117A4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81B3D4F-347F-1DA6-257C-295D6B06D078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DB1B8FA-4805-375C-C81F-9969B02C189C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A12B11B-F1CB-7D74-70DD-25452857B54E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F54FD89-6661-C3C0-80E2-5932498185D1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FC56135-CF05-B588-6176-55B06B994F16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F300970-50FB-E7B2-1833-55E0A694EEE5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2DA5FA5-3141-43EB-DCE7-A68D6D4547A1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CA044CC-33FF-9D7C-3D0C-C2E09DA80BB3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82A6135-B027-C502-501A-11B19985D9B9}"/>
              </a:ext>
            </a:extLst>
          </p:cNvPr>
          <p:cNvCxnSpPr>
            <a:cxnSpLocks/>
          </p:cNvCxnSpPr>
          <p:nvPr/>
        </p:nvCxnSpPr>
        <p:spPr>
          <a:xfrm>
            <a:off x="275563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54808D5-4357-8478-166D-0C6DCF50DB5C}"/>
              </a:ext>
            </a:extLst>
          </p:cNvPr>
          <p:cNvGrpSpPr/>
          <p:nvPr/>
        </p:nvGrpSpPr>
        <p:grpSpPr>
          <a:xfrm>
            <a:off x="278936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49CE079-E8C2-081E-F424-D443EFFEC88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DBEAE29-657F-F060-A376-9409F811B0C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92C5C6C-E49F-F9D8-8402-6C3384DA029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A472CD4-28DA-9A7E-E935-F87D720B3C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DE0A97A-C947-78E9-3FA5-6646B391EC0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EFA29E2-1BD8-84A6-FD1C-EC3968FA1FD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1352E3E-E178-3767-D18C-76D71445FD6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5BDAF8C-3A7D-605E-5D89-3872A3981E5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CE57AE-A7B1-2A0D-0ABB-3950501CE4B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BAD48C0-893F-9971-C9CF-B128614E563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E7B80E-9CE8-ADDA-3F56-263D8ECB8F7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1F2953FB-7602-C505-2535-F1E459B50BA1}"/>
              </a:ext>
            </a:extLst>
          </p:cNvPr>
          <p:cNvGraphicFramePr>
            <a:graphicFrameLocks noGrp="1"/>
          </p:cNvGraphicFramePr>
          <p:nvPr/>
        </p:nvGraphicFramePr>
        <p:xfrm>
          <a:off x="302339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315D769-F88E-8F45-BE84-8713EA1482ED}"/>
              </a:ext>
            </a:extLst>
          </p:cNvPr>
          <p:cNvCxnSpPr>
            <a:cxnSpLocks/>
          </p:cNvCxnSpPr>
          <p:nvPr/>
        </p:nvCxnSpPr>
        <p:spPr>
          <a:xfrm flipV="1">
            <a:off x="2301619" y="-628650"/>
            <a:ext cx="5157221" cy="102214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EB463CFC-915E-D192-717C-F9B9144F5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923856"/>
              </p:ext>
            </p:extLst>
          </p:nvPr>
        </p:nvGraphicFramePr>
        <p:xfrm>
          <a:off x="461522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A67F404D-F462-D649-6FC9-8DE35E925DA3}"/>
              </a:ext>
            </a:extLst>
          </p:cNvPr>
          <p:cNvSpPr/>
          <p:nvPr/>
        </p:nvSpPr>
        <p:spPr>
          <a:xfrm rot="10800000">
            <a:off x="8864565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AA24E3B-CA8C-6CFA-1045-C9EB10C8F1A9}"/>
              </a:ext>
            </a:extLst>
          </p:cNvPr>
          <p:cNvSpPr/>
          <p:nvPr/>
        </p:nvSpPr>
        <p:spPr>
          <a:xfrm rot="5400000">
            <a:off x="551013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793E974-D4D6-2817-05FB-ADE1C47FF8E0}"/>
              </a:ext>
            </a:extLst>
          </p:cNvPr>
          <p:cNvSpPr/>
          <p:nvPr/>
        </p:nvSpPr>
        <p:spPr>
          <a:xfrm rot="16200000" flipV="1">
            <a:off x="518373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E3ECDAA-19AF-C889-3D6F-D1C609D673D1}"/>
              </a:ext>
            </a:extLst>
          </p:cNvPr>
          <p:cNvSpPr/>
          <p:nvPr/>
        </p:nvSpPr>
        <p:spPr>
          <a:xfrm flipV="1">
            <a:off x="236050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56AFE06-E5A1-1A05-59A3-80A6FDAC70D9}"/>
                  </a:ext>
                </a:extLst>
              </p:cNvPr>
              <p:cNvSpPr txBox="1"/>
              <p:nvPr/>
            </p:nvSpPr>
            <p:spPr>
              <a:xfrm>
                <a:off x="5659708" y="3808671"/>
                <a:ext cx="2642090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56AFE06-E5A1-1A05-59A3-80A6FDAC7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708" y="3808671"/>
                <a:ext cx="2642090" cy="738664"/>
              </a:xfrm>
              <a:prstGeom prst="rect">
                <a:avLst/>
              </a:prstGeom>
              <a:blipFill>
                <a:blip r:embed="rId3"/>
                <a:stretch>
                  <a:fillRect l="-3828" r="-2871" b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08D2DCFB-D3CA-8740-6AB6-0DDA66AF6324}"/>
                  </a:ext>
                </a:extLst>
              </p:cNvPr>
              <p:cNvSpPr/>
              <p:nvPr/>
            </p:nvSpPr>
            <p:spPr>
              <a:xfrm>
                <a:off x="8321078" y="3800735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08D2DCFB-D3CA-8740-6AB6-0DDA66AF63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1078" y="3800735"/>
                <a:ext cx="1089965" cy="738664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5E49BE05-DA08-33DD-4152-CE8C751A0FA9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6E9F340-9690-6611-F52D-9B48A610EB79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9331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11727-7EFC-07B8-68CC-7DC5C4378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85E1FF1-B164-64F9-4056-4E67ABD81ADD}"/>
              </a:ext>
            </a:extLst>
          </p:cNvPr>
          <p:cNvCxnSpPr>
            <a:cxnSpLocks/>
          </p:cNvCxnSpPr>
          <p:nvPr/>
        </p:nvCxnSpPr>
        <p:spPr>
          <a:xfrm flipV="1">
            <a:off x="5046781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09BB5EC0-C2A3-6FC1-5AA9-813C667BCBC3}"/>
              </a:ext>
            </a:extLst>
          </p:cNvPr>
          <p:cNvGrpSpPr/>
          <p:nvPr/>
        </p:nvGrpSpPr>
        <p:grpSpPr>
          <a:xfrm>
            <a:off x="321635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27C2AA6-05DD-1B85-4216-1EC1F2630BE4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65377FE-E90A-85D9-5A9E-02150B3439DF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5554F5A-220E-C581-0436-D41CFD7CC017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3335A63-99F4-5545-2CBE-A35F732718DD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200AE54-3B5D-F79A-01BF-3A2855CAB8FA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799C909-725F-1951-DF56-1C4D4F10F28B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D5CA52E-3842-C60A-F8C9-9EEE82EFA623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4DCF92F-CAE3-A125-5E1F-10888FED7A1A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A48BC48-D83A-1896-2D15-ABE7E3F642A0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5EEF2C5-8DF2-2954-0207-E01E6F49635C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08A4159-DFF7-D535-EB53-C12948721ADD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0217FA0-22E2-9BA5-7CC6-5E0F65031D81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E15B6E7-E817-273E-7F0C-93D5A7E42F11}"/>
              </a:ext>
            </a:extLst>
          </p:cNvPr>
          <p:cNvCxnSpPr>
            <a:cxnSpLocks/>
          </p:cNvCxnSpPr>
          <p:nvPr/>
        </p:nvCxnSpPr>
        <p:spPr>
          <a:xfrm>
            <a:off x="275563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801835E-CC08-2521-036A-E9CE5FBFF826}"/>
              </a:ext>
            </a:extLst>
          </p:cNvPr>
          <p:cNvGrpSpPr/>
          <p:nvPr/>
        </p:nvGrpSpPr>
        <p:grpSpPr>
          <a:xfrm>
            <a:off x="278936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66136C6-1EE5-FE54-7752-52AA4A58E5A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E34AA7B-CB58-3E28-C914-930608F0FB0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E097D48-D666-1FE4-92C8-5236601D278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909AE8A-00F9-9DA4-C5EA-1FC7F6AE42E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1EF4189-C877-D98F-D81B-526EF06ACB8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8004950-0D40-0C34-A023-60C046658E0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B3F19E1-8D15-BD7D-A34D-A1633443927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1BA82A7-A5E7-809C-53E6-577DC94FC04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76FF0D9-8FF4-2471-71C8-63DA3151452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42D15E4-6350-A9D2-DA8B-3A2E3E15903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FFE8149-58C7-B5CE-14E7-F2DE1593414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5B941FB0-544C-F65E-B936-A66D61B3BF11}"/>
              </a:ext>
            </a:extLst>
          </p:cNvPr>
          <p:cNvGraphicFramePr>
            <a:graphicFrameLocks noGrp="1"/>
          </p:cNvGraphicFramePr>
          <p:nvPr/>
        </p:nvGraphicFramePr>
        <p:xfrm>
          <a:off x="302339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35E845B-BFA0-EA7A-483C-14B930AF5F5E}"/>
              </a:ext>
            </a:extLst>
          </p:cNvPr>
          <p:cNvCxnSpPr>
            <a:cxnSpLocks/>
          </p:cNvCxnSpPr>
          <p:nvPr/>
        </p:nvCxnSpPr>
        <p:spPr>
          <a:xfrm flipV="1">
            <a:off x="2301619" y="-1100138"/>
            <a:ext cx="5647911" cy="111939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4096C60D-247D-3576-67AE-C54E43765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637758"/>
              </p:ext>
            </p:extLst>
          </p:nvPr>
        </p:nvGraphicFramePr>
        <p:xfrm>
          <a:off x="461522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7C1D3243-FA9A-38E4-C808-B5EE97190D7A}"/>
              </a:ext>
            </a:extLst>
          </p:cNvPr>
          <p:cNvSpPr/>
          <p:nvPr/>
        </p:nvSpPr>
        <p:spPr>
          <a:xfrm rot="10800000">
            <a:off x="8864565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539BAAC-79A7-5F6A-1946-29659D46277C}"/>
              </a:ext>
            </a:extLst>
          </p:cNvPr>
          <p:cNvSpPr/>
          <p:nvPr/>
        </p:nvSpPr>
        <p:spPr>
          <a:xfrm rot="5400000">
            <a:off x="551013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330EC21-5490-7D7B-FBBB-CC4B95572FA5}"/>
              </a:ext>
            </a:extLst>
          </p:cNvPr>
          <p:cNvSpPr/>
          <p:nvPr/>
        </p:nvSpPr>
        <p:spPr>
          <a:xfrm rot="16200000" flipV="1">
            <a:off x="518373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E58ACCD-8B44-5B8E-7C5A-923BEA32AD7A}"/>
              </a:ext>
            </a:extLst>
          </p:cNvPr>
          <p:cNvSpPr/>
          <p:nvPr/>
        </p:nvSpPr>
        <p:spPr>
          <a:xfrm flipV="1">
            <a:off x="236050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70FC0F9-E796-052A-7B24-94218F275A0A}"/>
                  </a:ext>
                </a:extLst>
              </p:cNvPr>
              <p:cNvSpPr txBox="1"/>
              <p:nvPr/>
            </p:nvSpPr>
            <p:spPr>
              <a:xfrm>
                <a:off x="5659708" y="3808671"/>
                <a:ext cx="2642090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70FC0F9-E796-052A-7B24-94218F275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708" y="3808671"/>
                <a:ext cx="2642090" cy="738664"/>
              </a:xfrm>
              <a:prstGeom prst="rect">
                <a:avLst/>
              </a:prstGeom>
              <a:blipFill>
                <a:blip r:embed="rId5"/>
                <a:stretch>
                  <a:fillRect l="-3828" r="-2871" b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C684548D-04AF-77AC-E638-3C50E7C9FF0B}"/>
                  </a:ext>
                </a:extLst>
              </p:cNvPr>
              <p:cNvSpPr/>
              <p:nvPr/>
            </p:nvSpPr>
            <p:spPr>
              <a:xfrm>
                <a:off x="8314127" y="3833819"/>
                <a:ext cx="1097279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C684548D-04AF-77AC-E638-3C50E7C9FF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127" y="3833819"/>
                <a:ext cx="1097279" cy="7386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4CAA8CF5-B633-40F8-03F1-5905BAEB1806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59CC13B-9606-1310-47AE-C14F813F63F2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5153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33024-0DB5-AC89-1CFC-BF66419BE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30ACD05-4751-88F7-F94D-99F8896A1DC1}"/>
              </a:ext>
            </a:extLst>
          </p:cNvPr>
          <p:cNvCxnSpPr>
            <a:cxnSpLocks/>
          </p:cNvCxnSpPr>
          <p:nvPr/>
        </p:nvCxnSpPr>
        <p:spPr>
          <a:xfrm flipV="1">
            <a:off x="5046781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1536405C-C07D-E842-D7E5-B312E2ED6EEE}"/>
              </a:ext>
            </a:extLst>
          </p:cNvPr>
          <p:cNvGrpSpPr/>
          <p:nvPr/>
        </p:nvGrpSpPr>
        <p:grpSpPr>
          <a:xfrm>
            <a:off x="321635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FBEA5DA-F3A9-A26C-ECAA-A2CC40F12C24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3C65898-721F-14B6-AE5A-F016DB0A7A59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AA98B87-B5E5-FC9C-C869-A7D8B9850FEC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4E0B0D3-5C6A-3CDD-4B96-3B3C7D0D0696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2ADA54C-A69F-0ADE-9316-A1C8D388DA7A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5649F1A-4213-B76E-7B7A-573A9BA29C01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969EBE3-A5D4-9FF0-E3BE-D492A36A6022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A363358-246F-44A1-BD6D-78664C71D85F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11D2B5D-9F59-34A1-6080-FE79C7146500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7303514-0BA0-0AD4-2DA5-1410CE7F769B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F1F328E-3254-FC54-4B0E-F7ADD9672133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3BE3986-E98E-FF0F-48C9-B62488A5E756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78072DF-DB6E-B0BC-78F2-87DDB9EE3F71}"/>
              </a:ext>
            </a:extLst>
          </p:cNvPr>
          <p:cNvCxnSpPr>
            <a:cxnSpLocks/>
          </p:cNvCxnSpPr>
          <p:nvPr/>
        </p:nvCxnSpPr>
        <p:spPr>
          <a:xfrm>
            <a:off x="275563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FFC12FD-CE8F-47BF-55A0-355EE9977AE9}"/>
              </a:ext>
            </a:extLst>
          </p:cNvPr>
          <p:cNvGrpSpPr/>
          <p:nvPr/>
        </p:nvGrpSpPr>
        <p:grpSpPr>
          <a:xfrm>
            <a:off x="278936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DB60072-DC42-43F9-55C2-C69ADF450F0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BFD212D-FFD8-3D51-C436-F22C241FFC9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282470F-01EE-25CB-E767-54662E8BF0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78615DC-32FD-9F0E-B49C-DF9742A609A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64B3013-C59B-88E5-798B-E77302A24B7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220C7BB-F619-5041-3A1F-79A0028166A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42B8FE5-C302-AEC1-01FD-A09350BB2E8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A05BC51-3B77-8152-D4BE-BF0082B9588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7E6E0F4-9541-67CD-73E1-8176C589532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858B8A5-1B1B-7961-1A8C-8FCE0E94032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8271CE4-6AE7-6647-73A4-5130C6F37CC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0ECA84AA-0DEF-6AD2-62A1-DD64E3A7310F}"/>
              </a:ext>
            </a:extLst>
          </p:cNvPr>
          <p:cNvGraphicFramePr>
            <a:graphicFrameLocks noGrp="1"/>
          </p:cNvGraphicFramePr>
          <p:nvPr/>
        </p:nvGraphicFramePr>
        <p:xfrm>
          <a:off x="302339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6AB9784-082C-FE32-3450-351E6EF57FAD}"/>
              </a:ext>
            </a:extLst>
          </p:cNvPr>
          <p:cNvCxnSpPr>
            <a:cxnSpLocks/>
          </p:cNvCxnSpPr>
          <p:nvPr/>
        </p:nvCxnSpPr>
        <p:spPr>
          <a:xfrm flipV="1">
            <a:off x="2301619" y="-1357313"/>
            <a:ext cx="6037188" cy="119654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8B994A80-2D11-5D49-1AEE-67CAC3F28B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511192"/>
              </p:ext>
            </p:extLst>
          </p:nvPr>
        </p:nvGraphicFramePr>
        <p:xfrm>
          <a:off x="461522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38A7287D-FCA3-F58C-C056-11BDB9AAACEF}"/>
              </a:ext>
            </a:extLst>
          </p:cNvPr>
          <p:cNvSpPr/>
          <p:nvPr/>
        </p:nvSpPr>
        <p:spPr>
          <a:xfrm rot="10800000">
            <a:off x="8864565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8BE5313-2F01-89D5-8672-B4313E29E81D}"/>
              </a:ext>
            </a:extLst>
          </p:cNvPr>
          <p:cNvSpPr/>
          <p:nvPr/>
        </p:nvSpPr>
        <p:spPr>
          <a:xfrm rot="5400000">
            <a:off x="551013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5E2EDED-2DDB-AD69-667D-28393DAB69A3}"/>
              </a:ext>
            </a:extLst>
          </p:cNvPr>
          <p:cNvSpPr/>
          <p:nvPr/>
        </p:nvSpPr>
        <p:spPr>
          <a:xfrm rot="16200000" flipV="1">
            <a:off x="518373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DCA78FD-8C47-40FA-951A-9A01443F2955}"/>
              </a:ext>
            </a:extLst>
          </p:cNvPr>
          <p:cNvSpPr/>
          <p:nvPr/>
        </p:nvSpPr>
        <p:spPr>
          <a:xfrm flipV="1">
            <a:off x="236050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6D8EAEF-686B-375B-515D-1597BB6C5037}"/>
                  </a:ext>
                </a:extLst>
              </p:cNvPr>
              <p:cNvSpPr txBox="1"/>
              <p:nvPr/>
            </p:nvSpPr>
            <p:spPr>
              <a:xfrm>
                <a:off x="5988324" y="3808671"/>
                <a:ext cx="2642090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6D8EAEF-686B-375B-515D-1597BB6C50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8324" y="3808671"/>
                <a:ext cx="2642090" cy="738664"/>
              </a:xfrm>
              <a:prstGeom prst="rect">
                <a:avLst/>
              </a:prstGeom>
              <a:blipFill>
                <a:blip r:embed="rId3"/>
                <a:stretch>
                  <a:fillRect b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C70B210E-1FA5-B860-A42F-A40F3D26EC01}"/>
                  </a:ext>
                </a:extLst>
              </p:cNvPr>
              <p:cNvSpPr/>
              <p:nvPr/>
            </p:nvSpPr>
            <p:spPr>
              <a:xfrm>
                <a:off x="8314127" y="3814837"/>
                <a:ext cx="1097279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C70B210E-1FA5-B860-A42F-A40F3D26EC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127" y="3814837"/>
                <a:ext cx="1097279" cy="73866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508B86B6-453B-81B4-51CB-B0797A4B76A2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E137EEA-880B-EE28-6E24-3678A0CA15A4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9971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CB97B-CF53-A10C-6BFD-EE4508A76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6A171D6-D49D-737D-2D82-E8A6DE231925}"/>
              </a:ext>
            </a:extLst>
          </p:cNvPr>
          <p:cNvCxnSpPr>
            <a:cxnSpLocks/>
          </p:cNvCxnSpPr>
          <p:nvPr/>
        </p:nvCxnSpPr>
        <p:spPr>
          <a:xfrm flipV="1">
            <a:off x="5046781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A61B942F-5FAE-35A0-8106-F009F5CDF64D}"/>
              </a:ext>
            </a:extLst>
          </p:cNvPr>
          <p:cNvGrpSpPr/>
          <p:nvPr/>
        </p:nvGrpSpPr>
        <p:grpSpPr>
          <a:xfrm>
            <a:off x="321635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D3FEB28-3CE0-B804-204D-D6CA333D538F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556A8F4-D03E-3267-4C68-C0A2D47EF7D0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973BB23-E956-79A0-6201-1584EB9D8D93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74FCBB1-1C0A-563E-2F96-96D6761E087E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4D1A662-EB4B-9218-EB53-DDCBF2D41B79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8DEB41A-5D5B-1EFD-767E-74ED6136C83B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3F5558E-B68E-E401-B3A6-14FEA9305062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4DC7969-DD6C-8D00-B569-7E35517C205F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4963CDA-D4C3-78CD-EDF6-46CB78EFEDC3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2926B6-71C6-2DF7-CF0A-2FCED594301D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031F365-D1F0-CEDA-4E8A-1524BBD033B1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6A878AC-F1F8-BC2B-493A-029CAA25042C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0D5F11B-AAFA-615B-9517-47F5FD9852C9}"/>
              </a:ext>
            </a:extLst>
          </p:cNvPr>
          <p:cNvCxnSpPr>
            <a:cxnSpLocks/>
          </p:cNvCxnSpPr>
          <p:nvPr/>
        </p:nvCxnSpPr>
        <p:spPr>
          <a:xfrm>
            <a:off x="275563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927B66D-8117-23C2-AD2C-67EFC48BD5B9}"/>
              </a:ext>
            </a:extLst>
          </p:cNvPr>
          <p:cNvGrpSpPr/>
          <p:nvPr/>
        </p:nvGrpSpPr>
        <p:grpSpPr>
          <a:xfrm>
            <a:off x="278936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C0E7737-0069-80F0-A461-044AF0F99CF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D9972BF-A271-E672-A9E6-44F9736C905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EBE9556-F948-099F-9825-C95CC9DC274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604307C-FB91-3312-F233-54BE24D9DAC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8676F54-11F7-AA21-F27C-20D1A996332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F58260D-6380-27FC-AD5F-083C6281447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2AAF8C8-1CD7-C548-FF99-396089ECEC3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1D4B3FD-1FA2-4029-7C7C-6D585D0BEDF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91F5C2A-8746-7B08-ED2A-E66CE4483D8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FB722B7-D883-D0A8-8BC8-AE5F22B1BBE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FAA2F9C-697A-D427-70E1-335EED0F47C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28628936-89C1-342B-12DC-C5D3A6EE5634}"/>
              </a:ext>
            </a:extLst>
          </p:cNvPr>
          <p:cNvGraphicFramePr>
            <a:graphicFrameLocks noGrp="1"/>
          </p:cNvGraphicFramePr>
          <p:nvPr/>
        </p:nvGraphicFramePr>
        <p:xfrm>
          <a:off x="302339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477C0DF-5C7F-AA43-50AD-4E6EB52A8164}"/>
              </a:ext>
            </a:extLst>
          </p:cNvPr>
          <p:cNvCxnSpPr>
            <a:cxnSpLocks/>
          </p:cNvCxnSpPr>
          <p:nvPr/>
        </p:nvCxnSpPr>
        <p:spPr>
          <a:xfrm flipV="1">
            <a:off x="2301619" y="-916440"/>
            <a:ext cx="6037188" cy="119654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FD889B3B-F3F6-3D3C-1D87-7C2BBA64A3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416813"/>
              </p:ext>
            </p:extLst>
          </p:nvPr>
        </p:nvGraphicFramePr>
        <p:xfrm>
          <a:off x="461522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5761B363-2552-238F-DDB7-7D915CE936CD}"/>
              </a:ext>
            </a:extLst>
          </p:cNvPr>
          <p:cNvSpPr/>
          <p:nvPr/>
        </p:nvSpPr>
        <p:spPr>
          <a:xfrm rot="10800000">
            <a:off x="8864565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2021C11-6BCE-21C3-366F-61FDABA584CB}"/>
              </a:ext>
            </a:extLst>
          </p:cNvPr>
          <p:cNvSpPr/>
          <p:nvPr/>
        </p:nvSpPr>
        <p:spPr>
          <a:xfrm rot="5400000">
            <a:off x="551013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5F24EA4-5FB2-530B-B481-3D524700D043}"/>
              </a:ext>
            </a:extLst>
          </p:cNvPr>
          <p:cNvSpPr/>
          <p:nvPr/>
        </p:nvSpPr>
        <p:spPr>
          <a:xfrm rot="16200000" flipV="1">
            <a:off x="518373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32BED6-E815-2099-5B8B-F1DBE00888AF}"/>
              </a:ext>
            </a:extLst>
          </p:cNvPr>
          <p:cNvSpPr/>
          <p:nvPr/>
        </p:nvSpPr>
        <p:spPr>
          <a:xfrm flipV="1">
            <a:off x="236050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5BC922D-6046-6CB1-53C6-BC6FB5B39E8D}"/>
                  </a:ext>
                </a:extLst>
              </p:cNvPr>
              <p:cNvSpPr txBox="1"/>
              <p:nvPr/>
            </p:nvSpPr>
            <p:spPr>
              <a:xfrm>
                <a:off x="5988324" y="3808671"/>
                <a:ext cx="2642090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5BC922D-6046-6CB1-53C6-BC6FB5B39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8324" y="3808671"/>
                <a:ext cx="2642090" cy="738664"/>
              </a:xfrm>
              <a:prstGeom prst="rect">
                <a:avLst/>
              </a:prstGeom>
              <a:blipFill>
                <a:blip r:embed="rId3"/>
                <a:stretch>
                  <a:fillRect b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85AEEE69-D042-3C55-BED4-29C2C2CDE378}"/>
                  </a:ext>
                </a:extLst>
              </p:cNvPr>
              <p:cNvSpPr/>
              <p:nvPr/>
            </p:nvSpPr>
            <p:spPr>
              <a:xfrm>
                <a:off x="8321078" y="3834729"/>
                <a:ext cx="1097279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85AEEE69-D042-3C55-BED4-29C2C2CDE3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1078" y="3834729"/>
                <a:ext cx="1097279" cy="738664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FCD39248-FA84-84F5-04C0-F34FE9A89569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FBD3366-EEA4-CCC6-1146-939D435E9918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2390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8679213-298F-77A4-3F73-F82291F3CC18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4D64BBC-2229-B815-28BA-A0BB4B4AC19B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D599CB3-A86A-2E1E-ABED-AF72C6FD04CF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DD3CD64-9329-A51A-E471-8CA6988F6077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ADEB2E4-1C2D-FB4D-F2CF-2B64E8670495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FAF23B4-5D0D-55BF-3171-9E8267860654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907244C-6A60-4D3D-D8A1-1AE2C6B9F92D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AA885B6-8A02-24A5-A32C-1081F4252B08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0580BDC-529F-E118-4799-0855CC9CE432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85C7EE9-CFA9-996E-7955-2120B81F0C02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1C1A449-B988-7BF0-5E0E-97B3B6C8F9E6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9FAD722-95E4-DA8C-6809-313F17775BFB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C59D128-2945-923C-4884-ADE291E30A6C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F5771A2-C28B-319A-2985-6171CAE2F9F4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1A30081-5578-9D2C-8EFC-D4DA144DDEC6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8834612-3FFD-63E2-34D3-E1291DA2EDE4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B96BF48-A11C-5EC2-CA3A-683EF75FC4E7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1BEA48B-E9AE-2F76-FF60-488D82F95EB3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27C7519-870A-B1AA-8ED3-043A194F9D25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D5F464-26D1-5DCA-43CB-AE8279DC634D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C7B11BD-A7A1-538A-DDA6-9376310C6010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3EACB51-29F9-BE37-7B10-2FE3500C3B13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D2FB362-ACE7-841F-60C0-10A5A0EE652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3BD06DA-DB48-2070-8DF5-402D3D8DD8E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8EDD1AB-4DA7-600B-293F-75B4A4C3839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CE5B8BE-8872-4B79-5479-C9806A416FF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54B581F-A377-989B-3222-4468848782D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6094DB7-4E52-F8B1-F1D5-97A170E5BAC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9C90424-7C8F-1ADA-58BC-DC17186C973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3AF1876-C6EF-4731-63F9-78822929517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A8000F9-E42B-8246-AA77-9CC15A8E11D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E4EF4C0-8367-47D3-619F-3D4DBABD110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B29AD92-73A2-B745-A39A-A0246938E58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2074489-6E09-708F-B8E8-BB5C41A7F7B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14DB312-4440-7B2F-4430-9AA53289EE7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9362713-4855-706F-CE33-5FEF7474138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B0A2BA7-DCA1-EBEA-06DA-3AE71910677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FD694FD-7959-00E8-CACB-FFE514E4FA4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45D141B-3579-5EC2-9806-1282A6C282E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9A93532-5C73-B8FB-D9A0-1B15EA9243B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45CAFAA-96AF-590B-361B-0D011CAA7F0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3004CE0-2080-EF7E-04AE-D01D3632079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B9E37CA-E341-01EF-D40C-1885278A765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499B396-CD22-75A8-63D4-4F0A9202AE27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7BDE55E-6E05-4070-4485-2DEA90D6A0FB}"/>
              </a:ext>
            </a:extLst>
          </p:cNvPr>
          <p:cNvCxnSpPr>
            <a:cxnSpLocks/>
          </p:cNvCxnSpPr>
          <p:nvPr/>
        </p:nvCxnSpPr>
        <p:spPr>
          <a:xfrm flipH="1" flipV="1">
            <a:off x="6701175" y="641213"/>
            <a:ext cx="4831235" cy="4840966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809B16F-9B3B-1517-1F75-0E0B84ACC333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9E0607D-2B6E-AD2C-57DF-EB3DCADAEA8E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F1DC67A-D214-B599-6630-8B9E3708918A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10E3442-EAB9-9B1F-9D7B-41AC5D1BBD3D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EDB79CA-6754-F9AD-4E19-F3CD2605BBDF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C35E2929-E1F6-000D-19C3-6CD95FA903CB}"/>
              </a:ext>
            </a:extLst>
          </p:cNvPr>
          <p:cNvSpPr txBox="1"/>
          <p:nvPr/>
        </p:nvSpPr>
        <p:spPr>
          <a:xfrm>
            <a:off x="7591366" y="1283131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54D8A50-82F5-6394-C010-41D5F35EC838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A5DE0A-528B-868E-4FE5-B3E4F92B71B2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046AA00-D529-E524-C9F0-085A11EEBE30}"/>
              </a:ext>
            </a:extLst>
          </p:cNvPr>
          <p:cNvSpPr txBox="1"/>
          <p:nvPr/>
        </p:nvSpPr>
        <p:spPr>
          <a:xfrm>
            <a:off x="216245" y="465996"/>
            <a:ext cx="50836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What is the gradient of this line?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6B4EBB0E-A37E-10C3-0452-1C41117C0C48}"/>
              </a:ext>
            </a:extLst>
          </p:cNvPr>
          <p:cNvSpPr/>
          <p:nvPr/>
        </p:nvSpPr>
        <p:spPr>
          <a:xfrm>
            <a:off x="304800" y="1175468"/>
            <a:ext cx="1514444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Positive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32AE6CA6-C2A5-51A5-4F32-22C6AA473DFA}"/>
              </a:ext>
            </a:extLst>
          </p:cNvPr>
          <p:cNvSpPr/>
          <p:nvPr/>
        </p:nvSpPr>
        <p:spPr>
          <a:xfrm>
            <a:off x="2079972" y="1175468"/>
            <a:ext cx="1514444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Flat</a:t>
            </a:r>
          </a:p>
        </p:txBody>
      </p:sp>
      <p:sp>
        <p:nvSpPr>
          <p:cNvPr id="65" name="Rounded Rectangle 6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C719B85-4903-BCA3-8D0F-8FF68DEBA0A8}"/>
              </a:ext>
            </a:extLst>
          </p:cNvPr>
          <p:cNvSpPr/>
          <p:nvPr/>
        </p:nvSpPr>
        <p:spPr>
          <a:xfrm>
            <a:off x="3855143" y="1175468"/>
            <a:ext cx="1514444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Negative</a:t>
            </a:r>
          </a:p>
        </p:txBody>
      </p:sp>
    </p:spTree>
    <p:extLst>
      <p:ext uri="{BB962C8B-B14F-4D97-AF65-F5344CB8AC3E}">
        <p14:creationId xmlns:p14="http://schemas.microsoft.com/office/powerpoint/2010/main" val="280790018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96983-A1C2-67F9-97D6-A854AF623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55B95E7-0B55-6D37-BD17-8A78B010B45B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5016D2C-DCFE-1726-B185-56510968F41A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9AB267F-90E9-3F70-D49C-4F4AD69CE77F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14A2F77-14E7-E945-BCF6-210B6C5C6D8C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915B0F1-AE28-D226-8093-C6D50B3CBF6B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6D7D621-3A07-A151-68E1-3FF13C2413D5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B205303-ADAC-A8C2-A689-00DB44667DB4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6ACFA6D-EDF5-D493-B92F-8D3F818EE373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FC85EE7-A9BC-CDA0-14A1-89D850BA79C7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F518524-D2FD-DEA6-9945-05319B6D69A5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6398F25-63DF-D954-77FB-039CE2ADE72F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DBDDDE5-870C-85D5-D044-A3AB00C71F35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6A704F0-2C79-1B6C-A963-D9E2F6CB9563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AEE0DFA-30CA-643B-C36B-9BD3932923CE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A854F25-97F9-9396-B1CE-106414B35C92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BB1C73D-B8B3-1C06-76B1-57E62BB52921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DE5F87C-597D-8776-A83C-458E3A26673E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27D065D-86A9-B692-C7BE-267A9FB5B797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EBEC9A4-B8F2-3084-03D1-A4A43D945334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C110A6B-16AC-E0C2-B723-08A8D9780D33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E65E269-7511-80ED-E941-4B61D9643963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29F45FCB-995E-4612-9F01-4E539F5F77E6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ECFAE82-6769-DCAE-27E4-447B0EF5811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BAFD4F1-839D-9E84-3CA3-667A28EC61E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D527CBA-808F-C2D6-1C70-E78D3DA7133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358F854-74D3-47C9-9A52-A5D27608FE7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707D87A-7B55-2B43-93A5-0248FF28485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0E27061-9EB6-D9A0-C730-4055F952FA3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F3394FD-73A4-2494-C776-0E4C829A03E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44823E7-5AF3-D216-871F-470FD61C298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ADAE528-4928-5DBE-0CFB-BE2CFA1B31F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131850F-8937-E416-55DB-63F464969ED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9D6FD22-4E02-CE79-D4FF-7218361DE5B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1B2EDA6-1CCA-7AF8-AAAA-B54AEDCC293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34E34D3-7E94-016D-94DB-30BB0843A69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39D074E-CC95-114E-EDB0-FFF33759DF9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F6CA596-EEC2-2282-7CFD-443815D8AFE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933CC5A-2DCF-B8AE-3969-520C600D92C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FA24130-FDC5-87A2-20B0-908E6623F16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A1E12B6-D3B5-86FE-96AE-4684F25E202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75BD672-BAD1-3454-8C29-3256C66064F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0B0C104-C887-2F95-9A68-4218EDAD80A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63B48145-D87F-E1A1-33F3-CE6977B0CA3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97F0B30-4EC3-B04B-ED1F-5705C70F4756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0A2E23D-774D-4A65-3D83-CDCB33EDE936}"/>
              </a:ext>
            </a:extLst>
          </p:cNvPr>
          <p:cNvCxnSpPr>
            <a:cxnSpLocks/>
          </p:cNvCxnSpPr>
          <p:nvPr/>
        </p:nvCxnSpPr>
        <p:spPr>
          <a:xfrm flipH="1" flipV="1">
            <a:off x="6712041" y="641213"/>
            <a:ext cx="4820369" cy="4830079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B65EDB6-A083-AE37-4AAC-651339225ABF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BFFF646-BFEA-1FA2-5A90-3748EC0C9D96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9418E9-C314-4120-775F-E955D0874DFA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3BE8861-929F-351A-2615-BCAB0ADDE387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B2B133E-39D0-DD37-8CFD-821EF018BBBC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6C329A7-E61E-C868-B316-153FBDA5CF4F}"/>
              </a:ext>
            </a:extLst>
          </p:cNvPr>
          <p:cNvSpPr txBox="1"/>
          <p:nvPr/>
        </p:nvSpPr>
        <p:spPr>
          <a:xfrm>
            <a:off x="7591366" y="1272244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78B5AC1-902E-082B-BF48-E6D052CF969F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F05E663-7D99-8859-0ECC-40BEAC3F814A}"/>
              </a:ext>
            </a:extLst>
          </p:cNvPr>
          <p:cNvSpPr txBox="1"/>
          <p:nvPr/>
        </p:nvSpPr>
        <p:spPr>
          <a:xfrm flipH="1">
            <a:off x="6182247" y="4166238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DEF23EA-D5ED-489F-7CD9-2013203A5DC0}"/>
              </a:ext>
            </a:extLst>
          </p:cNvPr>
          <p:cNvSpPr txBox="1"/>
          <p:nvPr/>
        </p:nvSpPr>
        <p:spPr>
          <a:xfrm>
            <a:off x="216245" y="465996"/>
            <a:ext cx="50836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What is the gradient of this line?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64AD50A3-61B4-3E68-0351-AA83C823C564}"/>
              </a:ext>
            </a:extLst>
          </p:cNvPr>
          <p:cNvSpPr/>
          <p:nvPr/>
        </p:nvSpPr>
        <p:spPr>
          <a:xfrm>
            <a:off x="304800" y="1175468"/>
            <a:ext cx="1514444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Positive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0CC230F1-6FBE-9310-3F8A-573A93C5AC9A}"/>
              </a:ext>
            </a:extLst>
          </p:cNvPr>
          <p:cNvSpPr/>
          <p:nvPr/>
        </p:nvSpPr>
        <p:spPr>
          <a:xfrm>
            <a:off x="2079972" y="1175468"/>
            <a:ext cx="1514444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Flat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738FB0-18D1-39FB-48A7-EFE2BC0F69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6872" y="331988"/>
            <a:ext cx="5357376" cy="17177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69DF3C-A605-D176-B8A0-E426E666D24D}"/>
              </a:ext>
            </a:extLst>
          </p:cNvPr>
          <p:cNvSpPr txBox="1"/>
          <p:nvPr/>
        </p:nvSpPr>
        <p:spPr>
          <a:xfrm>
            <a:off x="326605" y="2132390"/>
            <a:ext cx="52457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is the value of gradient of this line?</a:t>
            </a:r>
          </a:p>
        </p:txBody>
      </p:sp>
      <p:sp>
        <p:nvSpPr>
          <p:cNvPr id="65" name="Rounded Rectangle 6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9F9EB0C-A0D0-2B25-F6AE-8D039A1ACC97}"/>
              </a:ext>
            </a:extLst>
          </p:cNvPr>
          <p:cNvSpPr/>
          <p:nvPr/>
        </p:nvSpPr>
        <p:spPr>
          <a:xfrm>
            <a:off x="3855143" y="1175468"/>
            <a:ext cx="1514444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Negative</a:t>
            </a:r>
          </a:p>
        </p:txBody>
      </p:sp>
    </p:spTree>
    <p:extLst>
      <p:ext uri="{BB962C8B-B14F-4D97-AF65-F5344CB8AC3E}">
        <p14:creationId xmlns:p14="http://schemas.microsoft.com/office/powerpoint/2010/main" val="9210856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59AE4-343B-A83A-A7A4-BA3FA58FA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B2201BF-07CE-694B-49B7-4B8B5CC17E0C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5865E1E-D020-4FCD-AD8E-E509D812B62A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73A65FB-034C-C8FD-36BD-0CE4FBDC5831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0781F6-B53F-A656-D176-72EA158BA5D9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1B7A32D-8639-5481-CD83-678C01086E07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BED3CFD-8E12-B3CB-B203-EC23FF926C0E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D326BFB-B5C7-290D-DD35-CAD09BD47697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A6E07E-C216-CA8D-F925-9884EC5B97BE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DDAB5FF-A9FF-1081-69F7-4960F25EA534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C33EBF-7C38-57D0-F337-7277AA3CB49B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20AEA8D-1AAA-028A-9E67-2EE0B892F67D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190EFA3-E846-6BC0-16D9-E071F85FA019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8CAACC3-D93E-472E-F069-3944119F8DD0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8CB9642-1A00-D92F-9260-AD4591E7AF08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82BB4FF-7E37-B378-BD09-5D1C12110890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72D3F21-325C-CEAB-B8C0-F90757771CFB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ED8651B-B19D-E3E3-E106-414F89419E35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16E0830-20BE-1A01-C4A6-9AB07434E482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3CABFA4-DA83-E5C1-20F9-1C34B9800BE9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4503D58-D601-6A42-81FC-B580ED85E170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AE2BF11-5C6E-F764-A983-934E7836D5C9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9CD1934-6B55-CAAC-1B7A-6C18051A25BB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DDDD1E4-F491-E584-5575-CD492F5D9C0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E18481F-D904-B5D8-5934-2F16C10B0E1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9D751C2-61AD-6675-AC75-DCC6D57CA99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53B7D57-9911-560D-8B3A-E4549D66BD7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01996BE-36E1-FFEB-0592-A4D8E4CF33A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F55CAEF-89FB-96A0-20D0-82DA2747705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747AC71-A832-2B46-E90A-7EC53B9B56F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A5263C7-C1FB-BBC9-96B3-55AA594A216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207651B-5D96-72C5-776C-C667C1D8530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CAA3EE2-22DD-9BC3-E9DE-2664B70B9B9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21A13DE-F79D-6A84-362A-85D3BEFC96E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3C12920-8F9B-751F-2FD6-380D3E5791D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E711F51-CB83-A3C2-3E7B-28436DF9B1B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9457A7C-F39E-62CB-FFC9-E7B664ADC5D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00AD5D8-31C7-CB49-D717-09EDCC7F6D1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F211EA1-FE1B-CE8D-57D6-59B408D93AD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81A469E-FC7F-07DE-F5B3-FB895D7350F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F6D3A4A-2FBD-6CE4-73F3-4393352FBAB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3F58277-A0A3-FAC5-DC73-EDB199399A7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5188708-06FF-936A-6EFB-0B740544421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6DA00E7-C82F-5331-04FE-99A0A424D17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724D1D5-2399-7508-BDCD-1033D142A6F5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B98DD27-5526-DA15-14D4-9AC486AAC8F7}"/>
              </a:ext>
            </a:extLst>
          </p:cNvPr>
          <p:cNvCxnSpPr>
            <a:cxnSpLocks/>
          </p:cNvCxnSpPr>
          <p:nvPr/>
        </p:nvCxnSpPr>
        <p:spPr>
          <a:xfrm flipH="1" flipV="1">
            <a:off x="6712041" y="641213"/>
            <a:ext cx="4820369" cy="4830079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D6B4ACD7-173C-E885-2FAC-6C269FD0D752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83FCD64-59A5-0B6C-C196-0268348E25FB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46FAC9-D120-00A9-07B4-FBDF6F362C7C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F9372F1-0D0E-9BD5-65DF-A5A95EBBCA6D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9812858-9246-81FB-838E-39457B710D19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60D45E0B-C6D0-0294-F660-2B3EFD503DCF}"/>
              </a:ext>
            </a:extLst>
          </p:cNvPr>
          <p:cNvSpPr txBox="1"/>
          <p:nvPr/>
        </p:nvSpPr>
        <p:spPr>
          <a:xfrm>
            <a:off x="7591366" y="1272244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0A1539C-BE55-3E2B-2386-7EC01613A0EB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34840BD-C5F3-85A9-A59B-CEF653B7C0FC}"/>
              </a:ext>
            </a:extLst>
          </p:cNvPr>
          <p:cNvSpPr txBox="1"/>
          <p:nvPr/>
        </p:nvSpPr>
        <p:spPr>
          <a:xfrm flipH="1">
            <a:off x="6182247" y="4166238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3F57034-27E0-7184-B038-D2781FF2E9BA}"/>
              </a:ext>
            </a:extLst>
          </p:cNvPr>
          <p:cNvSpPr txBox="1"/>
          <p:nvPr/>
        </p:nvSpPr>
        <p:spPr>
          <a:xfrm>
            <a:off x="216245" y="465996"/>
            <a:ext cx="50836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What is the gradient of this line?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0B5B7E31-AFEB-6A53-B00A-033508DA1CC1}"/>
              </a:ext>
            </a:extLst>
          </p:cNvPr>
          <p:cNvSpPr/>
          <p:nvPr/>
        </p:nvSpPr>
        <p:spPr>
          <a:xfrm>
            <a:off x="304800" y="1175468"/>
            <a:ext cx="1514444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Positive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C882A91F-483F-70E9-223E-B25616802959}"/>
              </a:ext>
            </a:extLst>
          </p:cNvPr>
          <p:cNvSpPr/>
          <p:nvPr/>
        </p:nvSpPr>
        <p:spPr>
          <a:xfrm>
            <a:off x="2079972" y="1175468"/>
            <a:ext cx="1514444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Flat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D799CF-87CC-9B8D-7648-BE1A367CB9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6872" y="331988"/>
            <a:ext cx="5357376" cy="17177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84C205-AE38-E403-AE72-E432C7EEF27C}"/>
              </a:ext>
            </a:extLst>
          </p:cNvPr>
          <p:cNvSpPr txBox="1"/>
          <p:nvPr/>
        </p:nvSpPr>
        <p:spPr>
          <a:xfrm>
            <a:off x="326605" y="2132390"/>
            <a:ext cx="52457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is the value of gradient of this line?</a:t>
            </a:r>
          </a:p>
        </p:txBody>
      </p:sp>
      <p:sp>
        <p:nvSpPr>
          <p:cNvPr id="65" name="Rounded Rectangle 6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DFCC766-EC6B-A0CF-CDED-ACFB5865F17E}"/>
              </a:ext>
            </a:extLst>
          </p:cNvPr>
          <p:cNvSpPr/>
          <p:nvPr/>
        </p:nvSpPr>
        <p:spPr>
          <a:xfrm>
            <a:off x="3855143" y="1175468"/>
            <a:ext cx="1514444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Negative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DED0A7F-89F9-F242-F5B6-2080D06830A6}"/>
                  </a:ext>
                </a:extLst>
              </p:cNvPr>
              <p:cNvSpPr txBox="1"/>
              <p:nvPr/>
            </p:nvSpPr>
            <p:spPr>
              <a:xfrm>
                <a:off x="1900142" y="3056252"/>
                <a:ext cx="187410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DED0A7F-89F9-F242-F5B6-2080D0683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142" y="3056252"/>
                <a:ext cx="1874103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>
            <a:extLst>
              <a:ext uri="{FF2B5EF4-FFF2-40B4-BE49-F238E27FC236}">
                <a16:creationId xmlns:a16="http://schemas.microsoft.com/office/drawing/2014/main" id="{20EBBCD6-BD4C-84A0-61F8-8A7885167A94}"/>
              </a:ext>
            </a:extLst>
          </p:cNvPr>
          <p:cNvSpPr txBox="1"/>
          <p:nvPr/>
        </p:nvSpPr>
        <p:spPr>
          <a:xfrm>
            <a:off x="321368" y="4052882"/>
            <a:ext cx="5245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is the y-intercept?</a:t>
            </a:r>
          </a:p>
        </p:txBody>
      </p:sp>
    </p:spTree>
    <p:extLst>
      <p:ext uri="{BB962C8B-B14F-4D97-AF65-F5344CB8AC3E}">
        <p14:creationId xmlns:p14="http://schemas.microsoft.com/office/powerpoint/2010/main" val="29597656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E3237-C15D-22D4-ECC4-D01294D32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05CF218-E4A9-39F1-08C5-4D539C6C47E7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5096A6E-6C27-4692-54C0-CBB1EF9CAE18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04A794B-7888-B5C1-FCE8-7DC8CFF4D1A0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CD13B55-F414-DF36-8284-207E8CF1DD74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2A05E7B-9BD9-7673-A430-00B9C507FD60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49F31FF-8BB8-9A53-69B4-022CBB759846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7E53B6B-B2C6-5DBB-452B-8D18E1118BA3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CE48F2A-7A8B-EA1F-20EE-B7F00F7131E4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D0F99B2-B3F4-8431-456D-DCB0663C0E87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024380A-C5BF-AED5-F1EC-5ECE8BB82861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F8393E5-E180-D5BB-BE83-BE868563A5F7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64F47F9-1E2D-47A6-9047-42182EE8EE53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B0C051D-0A3A-2BE8-C1C4-FC3D777390C4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FFA6AAB-2A22-1C95-6766-5EC124774CCC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58764B9-0E55-775E-2F6F-EB9614F36327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F83E6DA-1FB9-F7CF-2405-8C3B3EEF5957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DC99C0D-09F8-D232-5446-ADF9972EFEAD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796CA4-77D7-3EA4-67F0-49E0D413C8CA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29FFBC0-6586-EB9A-6217-439405FD7239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5854DB0-E80B-C595-658F-9A48B813A793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7826EB0-7203-413F-E80C-49AE7E4D498B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EE0981A-0172-8989-FF73-848AE4A4A9B7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CCC3590-D157-A8DF-364D-7278B117872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03D5616-0CE7-1207-4DA8-AD0BB01B608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2473E7F-8F74-23DA-A0FA-5A428F5CA23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C31590A-B43E-95FE-FAE5-FD4E6A77DD5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15B240-BED6-B643-B5B2-3C0AE418E40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B7E9C1-3943-DC60-6646-6647253ABA6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FAF63AE-52A8-6857-1A5A-6A09C91F751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6A8CB42-06E9-E00C-84D2-F0F106670B8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C3F8F9C-FDB7-6664-5652-0D7D23899FD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FF67CA6-DFBC-A54D-1F14-53F65B978D2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0E712D2-B0FD-F337-B796-C7A1FB7FD77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3D45272-B5FB-3738-C0E1-6E606A2A371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F25D37E-7A26-DC7A-E656-475C395E34E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B908F59-1CB9-B472-8965-D94C3177483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79EC419-B8CD-3DF5-9ACF-EA635D5972D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9E3B50B-1FE4-71EF-FE78-4BFBF32DE9D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F8F2522-7E0A-A474-EBFE-ABFEAC54B23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9357812-1505-CF81-467B-B112163C40C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192B03-3CB5-32F0-481B-7C5268D3AEE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02EB7F4-8979-BA4F-FA86-E3D269DCCC6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9C6C390-B630-E11F-8934-DE698DA131B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3B645E0-FFC8-474C-64D8-CE782652C371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013A6D1-EB09-7DBC-84CA-A02367E37C5C}"/>
              </a:ext>
            </a:extLst>
          </p:cNvPr>
          <p:cNvCxnSpPr>
            <a:cxnSpLocks/>
          </p:cNvCxnSpPr>
          <p:nvPr/>
        </p:nvCxnSpPr>
        <p:spPr>
          <a:xfrm flipH="1" flipV="1">
            <a:off x="6679450" y="641213"/>
            <a:ext cx="4852960" cy="4862735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98C907E-6EC4-86A1-9CEF-6D6011452FA0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3234123-2E2E-DF82-8D1F-044FBC99ACB5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8D514AF-7A3A-4B9C-97AD-ECB5F797E816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F78AB27-2B62-6442-4550-8AA643B5DA29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D9D35C5-9824-6D96-D632-CF8953174CB0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8667A9A-5F61-5921-521A-77C86DDEBEE6}"/>
              </a:ext>
            </a:extLst>
          </p:cNvPr>
          <p:cNvSpPr txBox="1"/>
          <p:nvPr/>
        </p:nvSpPr>
        <p:spPr>
          <a:xfrm>
            <a:off x="7591366" y="1294016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3E93AAE-08A6-77D5-0F01-146E8FFBC5D6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671103C-AFE8-4E76-4B30-CF8131408900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F408E165-95B8-5AB8-93FD-4B2F161278BD}"/>
                  </a:ext>
                </a:extLst>
              </p:cNvPr>
              <p:cNvSpPr txBox="1"/>
              <p:nvPr/>
            </p:nvSpPr>
            <p:spPr>
              <a:xfrm>
                <a:off x="511268" y="850717"/>
                <a:ext cx="2067104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F408E165-95B8-5AB8-93FD-4B2F16127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68" y="850717"/>
                <a:ext cx="2067104" cy="677108"/>
              </a:xfrm>
              <a:prstGeom prst="rect">
                <a:avLst/>
              </a:prstGeom>
              <a:blipFill>
                <a:blip r:embed="rId2"/>
                <a:stretch>
                  <a:fillRect l="-3659" r="-6098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7716A3A-B3E8-C86D-1037-F6941EB11877}"/>
                  </a:ext>
                </a:extLst>
              </p:cNvPr>
              <p:cNvSpPr txBox="1"/>
              <p:nvPr/>
            </p:nvSpPr>
            <p:spPr>
              <a:xfrm>
                <a:off x="3647991" y="865228"/>
                <a:ext cx="1440587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4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sz="4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7716A3A-B3E8-C86D-1037-F6941EB11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991" y="865228"/>
                <a:ext cx="1440587" cy="677108"/>
              </a:xfrm>
              <a:prstGeom prst="rect">
                <a:avLst/>
              </a:prstGeom>
              <a:blipFill>
                <a:blip r:embed="rId3"/>
                <a:stretch>
                  <a:fillRect l="-5263" r="-8772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3FC0E0E-1A0A-7356-65AA-6BD0AFA9E83D}"/>
                  </a:ext>
                </a:extLst>
              </p:cNvPr>
              <p:cNvSpPr txBox="1"/>
              <p:nvPr/>
            </p:nvSpPr>
            <p:spPr>
              <a:xfrm>
                <a:off x="154063" y="1605190"/>
                <a:ext cx="5352358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6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3FC0E0E-1A0A-7356-65AA-6BD0AFA9E8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063" y="1605190"/>
                <a:ext cx="5352358" cy="1107996"/>
              </a:xfrm>
              <a:prstGeom prst="rect">
                <a:avLst/>
              </a:prstGeom>
              <a:blipFill>
                <a:blip r:embed="rId4"/>
                <a:stretch>
                  <a:fillRect b="-1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TextBox 83">
            <a:extLst>
              <a:ext uri="{FF2B5EF4-FFF2-40B4-BE49-F238E27FC236}">
                <a16:creationId xmlns:a16="http://schemas.microsoft.com/office/drawing/2014/main" id="{B66D3D23-C915-88B5-620B-022B062AD4C9}"/>
              </a:ext>
            </a:extLst>
          </p:cNvPr>
          <p:cNvSpPr txBox="1"/>
          <p:nvPr/>
        </p:nvSpPr>
        <p:spPr>
          <a:xfrm>
            <a:off x="326606" y="2716283"/>
            <a:ext cx="5514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is the equation of the line?</a:t>
            </a:r>
          </a:p>
        </p:txBody>
      </p:sp>
    </p:spTree>
    <p:extLst>
      <p:ext uri="{BB962C8B-B14F-4D97-AF65-F5344CB8AC3E}">
        <p14:creationId xmlns:p14="http://schemas.microsoft.com/office/powerpoint/2010/main" val="22019957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3689B-DE41-645D-C924-9374DFD08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AC5602B-2972-EDF7-F5D8-7FCFE07B9C8D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F464A93-73C0-0FF8-3046-3E5D2CE62468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3BB735F-A242-FEDD-C9A6-9CE2DBB3B0FA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6EA84F9-55DD-8D13-DAE9-5FB61CADAEB2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89F3084-75AA-B03E-1501-4435C639A650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D901A88-A041-63C7-1E1F-979FAFCF9D0A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0FE8D48-5EB8-3DFA-7C18-2D469AEB7AC1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B40C20D-D74B-E964-BB02-8A213A347597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9CBD085-7881-0C35-E62E-5BB776C4D247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DE0A4CB-8C4A-57B1-FA0E-87FD16536548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C43B693-A980-E741-02A7-1A6D7020AFF8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042FB37-A653-19CE-BF6E-E3C472CC2BD0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35892E1-580C-D5AA-7855-8AD9D01CBDC9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2A2E66-2B6E-4D4B-915C-B4C60A27DB63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E626059-44E8-22BC-0D31-72688C8D6B0E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E5826F1-3D2E-54E0-3424-DA74F62D1A81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CE610C7-4C6D-3355-F962-3A120113C388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72E4E7E-F615-B56F-75B3-CA64E3DC14E0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45506F7-4E6A-5A9B-259B-0D5761ACDE5B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56DC875-C149-4E37-2E09-4C37282E20F9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A2B4312-F10F-5DA4-40B7-66F9DCFB1BCE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13F36DA-9D3F-C4E0-4B02-A3A7A4CC3060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8051575-E3F3-CA3F-201D-77D75B3D8CF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1C07C37-A783-DDB2-FBF8-A32955BE8F7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93F14B9-4B11-D013-9A02-36E40294705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3AAD42C-D245-15CA-058D-54E2E4529CF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D51A39F-2BF3-3BD4-EA5D-FBFC2BE5259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BB61703-FEF3-55B0-4CF9-F6615D85855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49A7974-6C8F-2EDA-6C6E-AA27C531DCF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71F3D49-9E0C-0840-A497-FF85F312152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8516BD-70D0-143B-9FA4-D0EF804808D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7E8BF15-9F15-DD1D-F939-F0540F188AB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0C65B87-323E-9A1F-218B-1045AF3E128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50682A9-DC52-3E6C-0406-0EECA59D4C8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67A6FFD-88DC-3AEF-9A03-8E895CACC86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1E5F259-2799-4981-4734-87DE5E86435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509AD44-F6D5-719D-6FE3-E6D38598132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23EE4D7-AA41-CE85-D8A4-00E3244EE80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6984FDA-00C2-9707-11A5-1FEEC7D181F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B06D4EB-DD04-4ACA-3128-0CFDFE458C9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6F03FAE-7663-6F3B-CE87-DAB0D24C992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6A3935D-9A8E-9621-99DA-3983D24DA4E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BA2D1AD9-7A55-06D2-8F9D-9B8DE230B22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29F0A91-7FDA-9804-05B9-EE8A43FEEDD6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FEA0B92-45B2-B0AA-1F6B-37ABCF53345F}"/>
              </a:ext>
            </a:extLst>
          </p:cNvPr>
          <p:cNvCxnSpPr>
            <a:cxnSpLocks/>
          </p:cNvCxnSpPr>
          <p:nvPr/>
        </p:nvCxnSpPr>
        <p:spPr>
          <a:xfrm flipH="1">
            <a:off x="7543670" y="633962"/>
            <a:ext cx="2849100" cy="5691204"/>
          </a:xfrm>
          <a:prstGeom prst="line">
            <a:avLst/>
          </a:prstGeom>
          <a:ln w="3810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C48E195-AF38-C690-83CF-4AB27717851E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24ADB8F-8240-9D75-8BBE-CE468A9D58C4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423F032-EBA2-7DAC-158F-237C5221CADE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175257F-983F-181F-F6E1-A068C77E50E4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9E833BD-0639-ADF8-F711-31707CFE91B9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38B3985E-694F-4F84-02EE-824D0986DD08}"/>
              </a:ext>
            </a:extLst>
          </p:cNvPr>
          <p:cNvSpPr txBox="1"/>
          <p:nvPr/>
        </p:nvSpPr>
        <p:spPr>
          <a:xfrm>
            <a:off x="7591366" y="1283129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1BBDFF7-3ED7-C222-8E55-E5A997081A2C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0BABF9B-6420-4BDB-DA0A-C8EDC59190AF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BE27A64-9103-9BA5-EEFC-16139A89B34A}"/>
                  </a:ext>
                </a:extLst>
              </p:cNvPr>
              <p:cNvSpPr txBox="1"/>
              <p:nvPr/>
            </p:nvSpPr>
            <p:spPr>
              <a:xfrm>
                <a:off x="99402" y="2674518"/>
                <a:ext cx="5352358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6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BE27A64-9103-9BA5-EEFC-16139A89B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02" y="2674518"/>
                <a:ext cx="5352358" cy="1107996"/>
              </a:xfrm>
              <a:prstGeom prst="rect">
                <a:avLst/>
              </a:prstGeom>
              <a:blipFill>
                <a:blip r:embed="rId5"/>
                <a:stretch>
                  <a:fillRect b="-1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41115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A431E-5E3F-8D9B-8652-231840C4D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C99056A-4770-1D0F-3180-5664FA9B96A3}"/>
              </a:ext>
            </a:extLst>
          </p:cNvPr>
          <p:cNvGrpSpPr/>
          <p:nvPr/>
        </p:nvGrpSpPr>
        <p:grpSpPr>
          <a:xfrm>
            <a:off x="5793366" y="593233"/>
            <a:ext cx="5779911" cy="5779911"/>
            <a:chOff x="5793366" y="593233"/>
            <a:chExt cx="5779911" cy="577991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BC0D635-CA81-23A3-3E6C-B56FC52B1DFB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93061D1-1A2C-7F20-5643-CFF02E45454F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3293BAD-5E86-3E3F-8295-FE8DCC253B25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B792153-836B-BE90-4217-55BE793B6FFE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05A8CDD-4ED7-434E-462D-259047F95A1B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32080E4-47AB-1D5A-4593-E8E5BF11F446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E25D94B-E21A-A9E4-0463-DE89E19F4A04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C01FEF-59F8-62E9-7859-CFCBE980FB91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1C5E093-759C-1EBB-55C8-853E2E7BA4DC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130717D-494A-814B-14D0-C609E5712265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76B84A1-DA35-8AF8-9A55-8FD71421526F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C48C489-876E-BF9D-486A-3C409C52FFA0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24705AF-4F58-08AC-5840-92E83C420878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17A935-B21F-7C21-301C-CB1264FFCEB4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4346AD8-AAE3-5D4F-A0A4-43C5F95835B9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33B11A2-C53F-B132-1B76-5555F6481DBC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6C162A8-4313-CC11-A368-B1BB97ACEC8D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DDD4843-8AA8-F44D-FAA1-FDB7EBD98FAB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9075DCD-34E9-134B-F4A9-CB017FD8E0F7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B6BE54E-ED90-606D-2A5F-91480FBD413D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FCD0B47-DA78-8C29-E0CC-03051EBEE798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94AEDD0-AF19-612B-42C6-B997079C0E6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2631400-4042-9DB7-BB7C-63C316848A2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A83FE50-412F-44C7-A192-318D272B149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58FED51-2D2A-476E-6FD8-736AD3AF82F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11485C7-1758-2158-25AC-EDC01DC7A89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5D281B3-B3FB-6EEB-52E0-4A93A156FCE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130AD08-A5F7-4D7E-607A-1E54B80FF8E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CC00CCD-C853-ED78-153F-F32B508D94C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7BA48BA-B51C-45C5-F4F4-9C610735004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5F4C734-A5B0-D7DA-2282-B3489078BDC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499FB5A-CF87-15C3-52E4-562E13D8CF1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7D27D09-BB4C-CF3A-FFA7-5C3BDA57709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2BAD9A8-1636-15F1-22F3-7C125841945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C58D27A-F15B-1CDB-571B-141FE210852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AD3D259-0949-3724-8A22-813E5DCE565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E7EEC9B-1F2A-D1BB-1DB4-8F960F84FF2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441D286-D672-B039-5550-064F2193E13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577D97B-A0A0-1F44-1672-44D9357BE97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F5D8D87-3153-4227-4326-CC51F7401D2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1B32AE1-AB04-E479-6127-397EA58BA0C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C3F390DA-87EB-3BFC-BFBC-08BD19E1E23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B16C4B8-4622-2006-09E5-2FA2C9AC67C5}"/>
              </a:ext>
            </a:extLst>
          </p:cNvPr>
          <p:cNvCxnSpPr>
            <a:cxnSpLocks/>
          </p:cNvCxnSpPr>
          <p:nvPr/>
        </p:nvCxnSpPr>
        <p:spPr>
          <a:xfrm rot="16200000">
            <a:off x="8688174" y="1447835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7D0BDD7-D3F7-7095-D312-8F8DFBF03A14}"/>
              </a:ext>
            </a:extLst>
          </p:cNvPr>
          <p:cNvCxnSpPr>
            <a:cxnSpLocks/>
          </p:cNvCxnSpPr>
          <p:nvPr/>
        </p:nvCxnSpPr>
        <p:spPr>
          <a:xfrm flipH="1">
            <a:off x="5841345" y="2359455"/>
            <a:ext cx="5691065" cy="0"/>
          </a:xfrm>
          <a:prstGeom prst="line">
            <a:avLst/>
          </a:prstGeom>
          <a:ln w="5715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6A32653-D7F5-3B74-B0A2-606626D4CE7E}"/>
              </a:ext>
            </a:extLst>
          </p:cNvPr>
          <p:cNvSpPr txBox="1"/>
          <p:nvPr/>
        </p:nvSpPr>
        <p:spPr>
          <a:xfrm>
            <a:off x="7671777" y="4133961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A0A0E0D-088B-616E-4BB5-1A3B2723D40D}"/>
              </a:ext>
            </a:extLst>
          </p:cNvPr>
          <p:cNvSpPr txBox="1"/>
          <p:nvPr/>
        </p:nvSpPr>
        <p:spPr>
          <a:xfrm>
            <a:off x="9106438" y="414310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27D8547-3B10-A556-F129-62F164E4AB2E}"/>
              </a:ext>
            </a:extLst>
          </p:cNvPr>
          <p:cNvSpPr txBox="1"/>
          <p:nvPr/>
        </p:nvSpPr>
        <p:spPr>
          <a:xfrm>
            <a:off x="10457591" y="414310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0FCD196-ACCE-0640-209F-E677144E6871}"/>
              </a:ext>
            </a:extLst>
          </p:cNvPr>
          <p:cNvSpPr txBox="1"/>
          <p:nvPr/>
        </p:nvSpPr>
        <p:spPr>
          <a:xfrm>
            <a:off x="7668118" y="271318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B3DCAB1-8FFC-9357-32E6-27758464E940}"/>
              </a:ext>
            </a:extLst>
          </p:cNvPr>
          <p:cNvCxnSpPr>
            <a:cxnSpLocks/>
          </p:cNvCxnSpPr>
          <p:nvPr/>
        </p:nvCxnSpPr>
        <p:spPr>
          <a:xfrm>
            <a:off x="7828579" y="593233"/>
            <a:ext cx="0" cy="57799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FE876F8E-8F7A-B6FC-2999-6743EB85175D}"/>
              </a:ext>
            </a:extLst>
          </p:cNvPr>
          <p:cNvSpPr txBox="1"/>
          <p:nvPr/>
        </p:nvSpPr>
        <p:spPr>
          <a:xfrm>
            <a:off x="7591366" y="1294015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4EBF030-5386-DCBF-ABE9-864D328E2910}"/>
              </a:ext>
            </a:extLst>
          </p:cNvPr>
          <p:cNvSpPr txBox="1"/>
          <p:nvPr/>
        </p:nvSpPr>
        <p:spPr>
          <a:xfrm>
            <a:off x="7618798" y="555503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05323F-4D23-664D-ED83-08F220F6D020}"/>
              </a:ext>
            </a:extLst>
          </p:cNvPr>
          <p:cNvSpPr txBox="1"/>
          <p:nvPr/>
        </p:nvSpPr>
        <p:spPr>
          <a:xfrm flipH="1">
            <a:off x="6182247" y="4155221"/>
            <a:ext cx="50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44B873C-50B5-F470-6202-7F5F213D14C3}"/>
                  </a:ext>
                </a:extLst>
              </p:cNvPr>
              <p:cNvSpPr txBox="1"/>
              <p:nvPr/>
            </p:nvSpPr>
            <p:spPr>
              <a:xfrm>
                <a:off x="99402" y="2674518"/>
                <a:ext cx="5352358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6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6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44B873C-50B5-F470-6202-7F5F213D14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02" y="2674518"/>
                <a:ext cx="5352358" cy="1107996"/>
              </a:xfrm>
              <a:prstGeom prst="rect">
                <a:avLst/>
              </a:prstGeom>
              <a:blipFill>
                <a:blip r:embed="rId5"/>
                <a:stretch>
                  <a:fillRect b="-1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805737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BD71737-4DDA-AB3A-11B4-7331A6AC57C3}"/>
              </a:ext>
            </a:extLst>
          </p:cNvPr>
          <p:cNvCxnSpPr>
            <a:cxnSpLocks/>
          </p:cNvCxnSpPr>
          <p:nvPr/>
        </p:nvCxnSpPr>
        <p:spPr>
          <a:xfrm flipV="1">
            <a:off x="-130346" y="-279446"/>
            <a:ext cx="4675452" cy="6381091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87077E8-13F9-3FC4-A500-06CA3026C862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3C82227-2564-223C-479F-2FB95CAC9F6B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us 8">
            <a:extLst>
              <a:ext uri="{FF2B5EF4-FFF2-40B4-BE49-F238E27FC236}">
                <a16:creationId xmlns:a16="http://schemas.microsoft.com/office/drawing/2014/main" id="{F503768E-122E-ECBA-4E43-4298703578B2}"/>
              </a:ext>
            </a:extLst>
          </p:cNvPr>
          <p:cNvSpPr/>
          <p:nvPr/>
        </p:nvSpPr>
        <p:spPr>
          <a:xfrm rot="18902708">
            <a:off x="1371711" y="3517844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FA6829D7-99DE-1AC2-0AB5-CE0C94263198}"/>
              </a:ext>
            </a:extLst>
          </p:cNvPr>
          <p:cNvSpPr/>
          <p:nvPr/>
        </p:nvSpPr>
        <p:spPr>
          <a:xfrm rot="18902708">
            <a:off x="3081548" y="1219735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2B2A06-CDD8-F041-B2E3-36B28C0E89DC}"/>
                  </a:ext>
                </a:extLst>
              </p:cNvPr>
              <p:cNvSpPr txBox="1"/>
              <p:nvPr/>
            </p:nvSpPr>
            <p:spPr>
              <a:xfrm>
                <a:off x="1586088" y="3953035"/>
                <a:ext cx="728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(0,3)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2B2A06-CDD8-F041-B2E3-36B28C0E89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088" y="3953035"/>
                <a:ext cx="728084" cy="369332"/>
              </a:xfrm>
              <a:prstGeom prst="rect">
                <a:avLst/>
              </a:prstGeom>
              <a:blipFill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0BB4565-DE4C-3733-C75D-23336B949943}"/>
                  </a:ext>
                </a:extLst>
              </p:cNvPr>
              <p:cNvSpPr txBox="1"/>
              <p:nvPr/>
            </p:nvSpPr>
            <p:spPr>
              <a:xfrm>
                <a:off x="3475878" y="1386230"/>
                <a:ext cx="728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(2,9)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0BB4565-DE4C-3733-C75D-23336B949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878" y="1386230"/>
                <a:ext cx="728084" cy="369332"/>
              </a:xfrm>
              <a:prstGeom prst="rect">
                <a:avLst/>
              </a:prstGeom>
              <a:blipFill>
                <a:blip r:embed="rId3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39CBA652-C547-4732-3A02-0A69375480BC}"/>
              </a:ext>
            </a:extLst>
          </p:cNvPr>
          <p:cNvSpPr txBox="1"/>
          <p:nvPr/>
        </p:nvSpPr>
        <p:spPr>
          <a:xfrm>
            <a:off x="6160410" y="573560"/>
            <a:ext cx="50836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What is the gradient of this line?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600D1BD9-5CB5-85BA-8240-46682AC97620}"/>
              </a:ext>
            </a:extLst>
          </p:cNvPr>
          <p:cNvSpPr/>
          <p:nvPr/>
        </p:nvSpPr>
        <p:spPr>
          <a:xfrm>
            <a:off x="6248965" y="1283032"/>
            <a:ext cx="1514444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Negative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0577FAA-2101-AEB6-7507-B9265B2EA195}"/>
              </a:ext>
            </a:extLst>
          </p:cNvPr>
          <p:cNvSpPr/>
          <p:nvPr/>
        </p:nvSpPr>
        <p:spPr>
          <a:xfrm>
            <a:off x="8024137" y="1283032"/>
            <a:ext cx="1514444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Flat</a:t>
            </a:r>
          </a:p>
        </p:txBody>
      </p:sp>
      <p:sp>
        <p:nvSpPr>
          <p:cNvPr id="21" name="Rounded Rectangle 2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391F16F-985F-3543-A6D0-B1A9140D95F2}"/>
              </a:ext>
            </a:extLst>
          </p:cNvPr>
          <p:cNvSpPr/>
          <p:nvPr/>
        </p:nvSpPr>
        <p:spPr>
          <a:xfrm>
            <a:off x="9799308" y="1283032"/>
            <a:ext cx="1514444" cy="7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Positive</a:t>
            </a:r>
          </a:p>
        </p:txBody>
      </p:sp>
    </p:spTree>
    <p:extLst>
      <p:ext uri="{BB962C8B-B14F-4D97-AF65-F5344CB8AC3E}">
        <p14:creationId xmlns:p14="http://schemas.microsoft.com/office/powerpoint/2010/main" val="13594594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19615-F8DD-AD74-06E0-3F4116CDF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819982E-1B7D-6CC3-60DD-38F35619BE9E}"/>
              </a:ext>
            </a:extLst>
          </p:cNvPr>
          <p:cNvCxnSpPr>
            <a:cxnSpLocks/>
          </p:cNvCxnSpPr>
          <p:nvPr/>
        </p:nvCxnSpPr>
        <p:spPr>
          <a:xfrm flipV="1">
            <a:off x="-130346" y="-279446"/>
            <a:ext cx="4675452" cy="6381091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B83B6F9-0A37-B4A8-BB67-F3DA65B9D81E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4475D81-300C-6553-1649-4DC1CD84BF99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us 8">
            <a:extLst>
              <a:ext uri="{FF2B5EF4-FFF2-40B4-BE49-F238E27FC236}">
                <a16:creationId xmlns:a16="http://schemas.microsoft.com/office/drawing/2014/main" id="{21B427F3-3B16-3E2D-973F-FBF50E6FD8A0}"/>
              </a:ext>
            </a:extLst>
          </p:cNvPr>
          <p:cNvSpPr/>
          <p:nvPr/>
        </p:nvSpPr>
        <p:spPr>
          <a:xfrm rot="18902708">
            <a:off x="1371711" y="3517844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FF222636-733A-9116-9330-F2A28DA2FF04}"/>
              </a:ext>
            </a:extLst>
          </p:cNvPr>
          <p:cNvSpPr/>
          <p:nvPr/>
        </p:nvSpPr>
        <p:spPr>
          <a:xfrm rot="18902708">
            <a:off x="3081548" y="1219735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B5EE631-FF43-829B-76FC-5D5813A05F8E}"/>
                  </a:ext>
                </a:extLst>
              </p:cNvPr>
              <p:cNvSpPr txBox="1"/>
              <p:nvPr/>
            </p:nvSpPr>
            <p:spPr>
              <a:xfrm>
                <a:off x="1586088" y="3953035"/>
                <a:ext cx="728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(0,3)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B5EE631-FF43-829B-76FC-5D5813A05F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088" y="3953035"/>
                <a:ext cx="728084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038DEC-1220-6F43-8331-7C4825568C1C}"/>
                  </a:ext>
                </a:extLst>
              </p:cNvPr>
              <p:cNvSpPr txBox="1"/>
              <p:nvPr/>
            </p:nvSpPr>
            <p:spPr>
              <a:xfrm>
                <a:off x="3475878" y="1386230"/>
                <a:ext cx="728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(2,9)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038DEC-1220-6F43-8331-7C4825568C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878" y="1386230"/>
                <a:ext cx="728084" cy="369332"/>
              </a:xfrm>
              <a:prstGeom prst="rect">
                <a:avLst/>
              </a:prstGeom>
              <a:blipFill>
                <a:blip r:embed="rId7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FFC1F2D-C4A1-657D-A87D-5E4FC8D7F23C}"/>
              </a:ext>
            </a:extLst>
          </p:cNvPr>
          <p:cNvSpPr txBox="1"/>
          <p:nvPr/>
        </p:nvSpPr>
        <p:spPr>
          <a:xfrm>
            <a:off x="6160411" y="1165283"/>
            <a:ext cx="5357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is the value of the gradient of this line?</a:t>
            </a:r>
          </a:p>
        </p:txBody>
      </p:sp>
    </p:spTree>
    <p:extLst>
      <p:ext uri="{BB962C8B-B14F-4D97-AF65-F5344CB8AC3E}">
        <p14:creationId xmlns:p14="http://schemas.microsoft.com/office/powerpoint/2010/main" val="153858774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F04A1-5342-9471-F511-F09973343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193F94-9C9C-6A7D-CB79-410BD235FB54}"/>
              </a:ext>
            </a:extLst>
          </p:cNvPr>
          <p:cNvCxnSpPr>
            <a:cxnSpLocks/>
          </p:cNvCxnSpPr>
          <p:nvPr/>
        </p:nvCxnSpPr>
        <p:spPr>
          <a:xfrm flipV="1">
            <a:off x="-130346" y="-279446"/>
            <a:ext cx="4675452" cy="6381091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B300324-9B68-235D-131A-69FA7AEE670E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2CB5FB0-1252-A2A4-42FF-5C1E839691B3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us 8">
            <a:extLst>
              <a:ext uri="{FF2B5EF4-FFF2-40B4-BE49-F238E27FC236}">
                <a16:creationId xmlns:a16="http://schemas.microsoft.com/office/drawing/2014/main" id="{7C405F0F-45D3-EA87-0604-85FD46DA16F1}"/>
              </a:ext>
            </a:extLst>
          </p:cNvPr>
          <p:cNvSpPr/>
          <p:nvPr/>
        </p:nvSpPr>
        <p:spPr>
          <a:xfrm rot="18902708">
            <a:off x="1371711" y="3517844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04A3496D-EC43-6483-77E9-3EAC363F7438}"/>
              </a:ext>
            </a:extLst>
          </p:cNvPr>
          <p:cNvSpPr/>
          <p:nvPr/>
        </p:nvSpPr>
        <p:spPr>
          <a:xfrm rot="18902708">
            <a:off x="3081548" y="1219735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57543D1-5528-8531-DA52-5478D89BBF65}"/>
                  </a:ext>
                </a:extLst>
              </p:cNvPr>
              <p:cNvSpPr txBox="1"/>
              <p:nvPr/>
            </p:nvSpPr>
            <p:spPr>
              <a:xfrm>
                <a:off x="1586088" y="3953035"/>
                <a:ext cx="728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(0,3)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57543D1-5528-8531-DA52-5478D89BBF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088" y="3953035"/>
                <a:ext cx="728084" cy="369332"/>
              </a:xfrm>
              <a:prstGeom prst="rect">
                <a:avLst/>
              </a:prstGeom>
              <a:blipFill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A8FF07-7CD0-FC22-DD65-CDE931BE989F}"/>
                  </a:ext>
                </a:extLst>
              </p:cNvPr>
              <p:cNvSpPr txBox="1"/>
              <p:nvPr/>
            </p:nvSpPr>
            <p:spPr>
              <a:xfrm>
                <a:off x="3475878" y="1386230"/>
                <a:ext cx="728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(2,9)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A8FF07-7CD0-FC22-DD65-CDE931BE9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878" y="1386230"/>
                <a:ext cx="728084" cy="369332"/>
              </a:xfrm>
              <a:prstGeom prst="rect">
                <a:avLst/>
              </a:prstGeom>
              <a:blipFill>
                <a:blip r:embed="rId3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184F71A-D986-063C-7B2D-2DE133638D85}"/>
              </a:ext>
            </a:extLst>
          </p:cNvPr>
          <p:cNvSpPr txBox="1"/>
          <p:nvPr/>
        </p:nvSpPr>
        <p:spPr>
          <a:xfrm>
            <a:off x="6160411" y="765233"/>
            <a:ext cx="53573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is the value of the gradient of this line?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What is the y-intercept of this line?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BE24064-6EC1-A062-2C16-AD8F33CDB334}"/>
                  </a:ext>
                </a:extLst>
              </p:cNvPr>
              <p:cNvSpPr txBox="1"/>
              <p:nvPr/>
            </p:nvSpPr>
            <p:spPr>
              <a:xfrm>
                <a:off x="8035953" y="1641452"/>
                <a:ext cx="152945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BE24064-6EC1-A062-2C16-AD8F33CDB3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5953" y="1641452"/>
                <a:ext cx="1529458" cy="646331"/>
              </a:xfrm>
              <a:prstGeom prst="rect">
                <a:avLst/>
              </a:prstGeom>
              <a:blipFill>
                <a:blip r:embed="rId4"/>
                <a:stretch>
                  <a:fillRect r="-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950491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F5076-33C7-51BC-71C1-94EEDBD24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D2AD661-E93F-C9D7-FCBE-A89C57B2A82C}"/>
              </a:ext>
            </a:extLst>
          </p:cNvPr>
          <p:cNvCxnSpPr>
            <a:cxnSpLocks/>
          </p:cNvCxnSpPr>
          <p:nvPr/>
        </p:nvCxnSpPr>
        <p:spPr>
          <a:xfrm flipV="1">
            <a:off x="-130346" y="-279446"/>
            <a:ext cx="4675452" cy="6381091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F0296AB-477A-D38B-1894-3E12F3F788A4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7D62E3D-C1DC-7EFD-36D7-2BD1AF1E10A3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us 8">
            <a:extLst>
              <a:ext uri="{FF2B5EF4-FFF2-40B4-BE49-F238E27FC236}">
                <a16:creationId xmlns:a16="http://schemas.microsoft.com/office/drawing/2014/main" id="{5559FE4A-A177-8196-3A1B-764FC8225122}"/>
              </a:ext>
            </a:extLst>
          </p:cNvPr>
          <p:cNvSpPr/>
          <p:nvPr/>
        </p:nvSpPr>
        <p:spPr>
          <a:xfrm rot="18902708">
            <a:off x="1371711" y="3517844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D6C89A83-4E4C-9338-8EC8-B12BF4408A9C}"/>
              </a:ext>
            </a:extLst>
          </p:cNvPr>
          <p:cNvSpPr/>
          <p:nvPr/>
        </p:nvSpPr>
        <p:spPr>
          <a:xfrm rot="18902708">
            <a:off x="3081548" y="1219735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2AED356-BCF9-D5B1-4A0F-691C2F8EFBD2}"/>
                  </a:ext>
                </a:extLst>
              </p:cNvPr>
              <p:cNvSpPr txBox="1"/>
              <p:nvPr/>
            </p:nvSpPr>
            <p:spPr>
              <a:xfrm>
                <a:off x="1586088" y="3953035"/>
                <a:ext cx="728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(0,3)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2AED356-BCF9-D5B1-4A0F-691C2F8EFB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088" y="3953035"/>
                <a:ext cx="728084" cy="369332"/>
              </a:xfrm>
              <a:prstGeom prst="rect">
                <a:avLst/>
              </a:prstGeom>
              <a:blipFill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4FC1BB0-82E1-269A-D0A3-2893B29290BD}"/>
                  </a:ext>
                </a:extLst>
              </p:cNvPr>
              <p:cNvSpPr txBox="1"/>
              <p:nvPr/>
            </p:nvSpPr>
            <p:spPr>
              <a:xfrm>
                <a:off x="3475878" y="1386230"/>
                <a:ext cx="728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(2,9)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4FC1BB0-82E1-269A-D0A3-2893B2929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878" y="1386230"/>
                <a:ext cx="728084" cy="369332"/>
              </a:xfrm>
              <a:prstGeom prst="rect">
                <a:avLst/>
              </a:prstGeom>
              <a:blipFill>
                <a:blip r:embed="rId3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2E8BFD1-54F2-9EEB-C5B4-F44A63227F3A}"/>
              </a:ext>
            </a:extLst>
          </p:cNvPr>
          <p:cNvSpPr txBox="1"/>
          <p:nvPr/>
        </p:nvSpPr>
        <p:spPr>
          <a:xfrm>
            <a:off x="6160411" y="993833"/>
            <a:ext cx="53573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is the value of the gradient of this line?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What is the y-intercept of this line?</a:t>
            </a:r>
          </a:p>
          <a:p>
            <a:endParaRPr lang="en-US" sz="2800" dirty="0"/>
          </a:p>
          <a:p>
            <a:r>
              <a:rPr lang="en-US" sz="2800" dirty="0"/>
              <a:t>What is the equation of the straight line?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B6DA9BA-EB04-8721-053D-9084493A6378}"/>
                  </a:ext>
                </a:extLst>
              </p:cNvPr>
              <p:cNvSpPr txBox="1"/>
              <p:nvPr/>
            </p:nvSpPr>
            <p:spPr>
              <a:xfrm>
                <a:off x="8035953" y="1870052"/>
                <a:ext cx="152945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B6DA9BA-EB04-8721-053D-9084493A6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5953" y="1870052"/>
                <a:ext cx="1529458" cy="646331"/>
              </a:xfrm>
              <a:prstGeom prst="rect">
                <a:avLst/>
              </a:prstGeom>
              <a:blipFill>
                <a:blip r:embed="rId4"/>
                <a:stretch>
                  <a:fillRect r="-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B3242A7-48ED-2B02-B9FF-20D792A241B6}"/>
                  </a:ext>
                </a:extLst>
              </p:cNvPr>
              <p:cNvSpPr txBox="1"/>
              <p:nvPr/>
            </p:nvSpPr>
            <p:spPr>
              <a:xfrm>
                <a:off x="8035953" y="3237683"/>
                <a:ext cx="136152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3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3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B3242A7-48ED-2B02-B9FF-20D792A24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5953" y="3237683"/>
                <a:ext cx="1361527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278244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49156-7C39-61A7-4803-4120FB45B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F55A5A-3F67-6B61-7458-58241F9D052A}"/>
              </a:ext>
            </a:extLst>
          </p:cNvPr>
          <p:cNvCxnSpPr>
            <a:cxnSpLocks/>
          </p:cNvCxnSpPr>
          <p:nvPr/>
        </p:nvCxnSpPr>
        <p:spPr>
          <a:xfrm flipV="1">
            <a:off x="-130346" y="-279446"/>
            <a:ext cx="4675452" cy="6381091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4B09F02-E2A2-3EA9-0CF3-C9A8467F29F1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BD17CC9-DFE7-1789-DA63-5BBA5B4AE30F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us 8">
            <a:extLst>
              <a:ext uri="{FF2B5EF4-FFF2-40B4-BE49-F238E27FC236}">
                <a16:creationId xmlns:a16="http://schemas.microsoft.com/office/drawing/2014/main" id="{5F436827-5192-94A3-8BCF-9C8E0F569B80}"/>
              </a:ext>
            </a:extLst>
          </p:cNvPr>
          <p:cNvSpPr/>
          <p:nvPr/>
        </p:nvSpPr>
        <p:spPr>
          <a:xfrm rot="18902708">
            <a:off x="1371711" y="3517844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2EA928E0-9857-09C6-CC20-BCC252BFE50C}"/>
              </a:ext>
            </a:extLst>
          </p:cNvPr>
          <p:cNvSpPr/>
          <p:nvPr/>
        </p:nvSpPr>
        <p:spPr>
          <a:xfrm rot="18902708">
            <a:off x="3081548" y="1219735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4E283DD-09DB-2423-4FF2-422B79EDD68A}"/>
                  </a:ext>
                </a:extLst>
              </p:cNvPr>
              <p:cNvSpPr txBox="1"/>
              <p:nvPr/>
            </p:nvSpPr>
            <p:spPr>
              <a:xfrm>
                <a:off x="1586088" y="3953035"/>
                <a:ext cx="728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(0,3)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4E283DD-09DB-2423-4FF2-422B79EDD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088" y="3953035"/>
                <a:ext cx="728084" cy="369332"/>
              </a:xfrm>
              <a:prstGeom prst="rect">
                <a:avLst/>
              </a:prstGeom>
              <a:blipFill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D22DD0E-6774-33E9-92F3-A2F8A62420D8}"/>
                  </a:ext>
                </a:extLst>
              </p:cNvPr>
              <p:cNvSpPr txBox="1"/>
              <p:nvPr/>
            </p:nvSpPr>
            <p:spPr>
              <a:xfrm>
                <a:off x="3475878" y="1386230"/>
                <a:ext cx="728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(2,9)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D22DD0E-6774-33E9-92F3-A2F8A62420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878" y="1386230"/>
                <a:ext cx="728084" cy="369332"/>
              </a:xfrm>
              <a:prstGeom prst="rect">
                <a:avLst/>
              </a:prstGeom>
              <a:blipFill>
                <a:blip r:embed="rId3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E99A00FF-4B3C-7BDD-8694-36214A185FA5}"/>
                  </a:ext>
                </a:extLst>
              </p:cNvPr>
              <p:cNvSpPr/>
              <p:nvPr/>
            </p:nvSpPr>
            <p:spPr>
              <a:xfrm>
                <a:off x="5985601" y="2758024"/>
                <a:ext cx="5912886" cy="134194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7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7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ounded Rectangle 35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E99A00FF-4B3C-7BDD-8694-36214A185F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5601" y="2758024"/>
                <a:ext cx="5912886" cy="1341949"/>
              </a:xfrm>
              <a:prstGeom prst="roundRect">
                <a:avLst/>
              </a:prstGeom>
              <a:blipFill>
                <a:blip r:embed="rId4"/>
                <a:stretch>
                  <a:fillRect b="-925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B67A70C-2819-4CC4-7D47-9B330BA345AD}"/>
                  </a:ext>
                </a:extLst>
              </p:cNvPr>
              <p:cNvSpPr txBox="1"/>
              <p:nvPr/>
            </p:nvSpPr>
            <p:spPr>
              <a:xfrm>
                <a:off x="7862107" y="2601421"/>
                <a:ext cx="1570350" cy="1653064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7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B67A70C-2819-4CC4-7D47-9B330BA34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2107" y="2601421"/>
                <a:ext cx="1570350" cy="1653064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306178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B1A25-A8AD-B4CA-9435-1F7F21371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54F9705-8A39-4A8A-BFCB-F911F9476F02}"/>
              </a:ext>
            </a:extLst>
          </p:cNvPr>
          <p:cNvCxnSpPr>
            <a:cxnSpLocks/>
          </p:cNvCxnSpPr>
          <p:nvPr/>
        </p:nvCxnSpPr>
        <p:spPr>
          <a:xfrm flipH="1" flipV="1">
            <a:off x="424777" y="-269823"/>
            <a:ext cx="4501717" cy="728522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EB5B070-5907-59B3-A3F7-0CE5C4A89E26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2CBED7E-1332-AAD4-B23C-5F02E00DF631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us 8">
            <a:extLst>
              <a:ext uri="{FF2B5EF4-FFF2-40B4-BE49-F238E27FC236}">
                <a16:creationId xmlns:a16="http://schemas.microsoft.com/office/drawing/2014/main" id="{473441F2-99D6-6BB6-E54F-E69F2CEBAE98}"/>
              </a:ext>
            </a:extLst>
          </p:cNvPr>
          <p:cNvSpPr/>
          <p:nvPr/>
        </p:nvSpPr>
        <p:spPr>
          <a:xfrm rot="18902708">
            <a:off x="1377688" y="1436062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7013F46A-042D-0029-6DBF-31424052B3F1}"/>
              </a:ext>
            </a:extLst>
          </p:cNvPr>
          <p:cNvSpPr/>
          <p:nvPr/>
        </p:nvSpPr>
        <p:spPr>
          <a:xfrm rot="18902708">
            <a:off x="2965836" y="3967345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45DAD27-6CFF-2FE4-F610-A3693E50F0F4}"/>
                  </a:ext>
                </a:extLst>
              </p:cNvPr>
              <p:cNvSpPr txBox="1"/>
              <p:nvPr/>
            </p:nvSpPr>
            <p:spPr>
              <a:xfrm>
                <a:off x="1686180" y="1348793"/>
                <a:ext cx="8563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(0,30)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45DAD27-6CFF-2FE4-F610-A3693E50F0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180" y="1348793"/>
                <a:ext cx="856325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F868D6F-D116-3389-134A-70422A0A7F50}"/>
                  </a:ext>
                </a:extLst>
              </p:cNvPr>
              <p:cNvSpPr txBox="1"/>
              <p:nvPr/>
            </p:nvSpPr>
            <p:spPr>
              <a:xfrm>
                <a:off x="3294412" y="3878500"/>
                <a:ext cx="8563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(5,15)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F868D6F-D116-3389-134A-70422A0A7F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4412" y="3878500"/>
                <a:ext cx="856325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FC4B126-F0EB-AD2F-D40B-4EBE62BB8477}"/>
              </a:ext>
            </a:extLst>
          </p:cNvPr>
          <p:cNvSpPr txBox="1"/>
          <p:nvPr/>
        </p:nvSpPr>
        <p:spPr>
          <a:xfrm>
            <a:off x="5126174" y="433189"/>
            <a:ext cx="6496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What is the gradient of this line?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4970112-4823-FA02-7B36-4A7E49815C85}"/>
                  </a:ext>
                </a:extLst>
              </p:cNvPr>
              <p:cNvSpPr txBox="1"/>
              <p:nvPr/>
            </p:nvSpPr>
            <p:spPr>
              <a:xfrm>
                <a:off x="5881799" y="2701540"/>
                <a:ext cx="5485156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8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8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8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8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4970112-4823-FA02-7B36-4A7E49815C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799" y="2701540"/>
                <a:ext cx="5485156" cy="1323439"/>
              </a:xfrm>
              <a:prstGeom prst="rect">
                <a:avLst/>
              </a:prstGeom>
              <a:blipFill>
                <a:blip r:embed="rId6"/>
                <a:stretch>
                  <a:fillRect l="-2540" b="-18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E6EA3600-AC6C-0C08-21DD-409B4B02E479}"/>
                  </a:ext>
                </a:extLst>
              </p:cNvPr>
              <p:cNvSpPr/>
              <p:nvPr/>
            </p:nvSpPr>
            <p:spPr>
              <a:xfrm>
                <a:off x="8172351" y="3194988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E6EA3600-AC6C-0C08-21DD-409B4B02E4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351" y="3194988"/>
                <a:ext cx="156217" cy="20146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1D4B05D9-8E3C-7CED-5F5D-097F743B5B9C}"/>
                  </a:ext>
                </a:extLst>
              </p:cNvPr>
              <p:cNvSpPr/>
              <p:nvPr/>
            </p:nvSpPr>
            <p:spPr>
              <a:xfrm>
                <a:off x="8340924" y="3194987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1D4B05D9-8E3C-7CED-5F5D-097F743B5B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0924" y="3194987"/>
                <a:ext cx="156217" cy="20146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9A718990-FE95-E4AE-B69F-ECBCC55E68F5}"/>
                  </a:ext>
                </a:extLst>
              </p:cNvPr>
              <p:cNvSpPr/>
              <p:nvPr/>
            </p:nvSpPr>
            <p:spPr>
              <a:xfrm>
                <a:off x="8508266" y="3194987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9A718990-FE95-E4AE-B69F-ECBCC55E68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8266" y="3194987"/>
                <a:ext cx="156217" cy="20146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633F92F9-2EE0-2062-AFB5-70C8F5C1ACF2}"/>
                  </a:ext>
                </a:extLst>
              </p:cNvPr>
              <p:cNvSpPr/>
              <p:nvPr/>
            </p:nvSpPr>
            <p:spPr>
              <a:xfrm>
                <a:off x="8172351" y="3407707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633F92F9-2EE0-2062-AFB5-70C8F5C1AC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351" y="3407707"/>
                <a:ext cx="156217" cy="20146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911157F-60CA-8E2A-9681-1191655018DE}"/>
                  </a:ext>
                </a:extLst>
              </p:cNvPr>
              <p:cNvSpPr/>
              <p:nvPr/>
            </p:nvSpPr>
            <p:spPr>
              <a:xfrm>
                <a:off x="8340924" y="3407706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911157F-60CA-8E2A-9681-1191655018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0924" y="3407706"/>
                <a:ext cx="156217" cy="20146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C550DFA2-BE1B-E342-1A8F-CEBDD70964BA}"/>
                  </a:ext>
                </a:extLst>
              </p:cNvPr>
              <p:cNvSpPr/>
              <p:nvPr/>
            </p:nvSpPr>
            <p:spPr>
              <a:xfrm>
                <a:off x="8508266" y="3407706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C550DFA2-BE1B-E342-1A8F-CEBDD70964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8266" y="3407706"/>
                <a:ext cx="156217" cy="20146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7B1013BF-26DE-DBD2-198B-B9D6F7C2DC15}"/>
                  </a:ext>
                </a:extLst>
              </p:cNvPr>
              <p:cNvSpPr/>
              <p:nvPr/>
            </p:nvSpPr>
            <p:spPr>
              <a:xfrm>
                <a:off x="8172351" y="3619476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−3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7B1013BF-26DE-DBD2-198B-B9D6F7C2DC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351" y="3619476"/>
                <a:ext cx="156217" cy="201460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E3648D4F-2CB2-AAB3-D138-ADD413E4AFA0}"/>
                  </a:ext>
                </a:extLst>
              </p:cNvPr>
              <p:cNvSpPr/>
              <p:nvPr/>
            </p:nvSpPr>
            <p:spPr>
              <a:xfrm>
                <a:off x="8340924" y="3619476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−2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E3648D4F-2CB2-AAB3-D138-ADD413E4AF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0924" y="3619476"/>
                <a:ext cx="156217" cy="20146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C493759C-9CFA-E605-E1D9-615A9C9055AC}"/>
                  </a:ext>
                </a:extLst>
              </p:cNvPr>
              <p:cNvSpPr/>
              <p:nvPr/>
            </p:nvSpPr>
            <p:spPr>
              <a:xfrm>
                <a:off x="8508266" y="3619476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 −1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C493759C-9CFA-E605-E1D9-615A9C9055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8266" y="3619476"/>
                <a:ext cx="156217" cy="201460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782581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2F10A-5BB2-8FB0-27B9-5B97B4B6C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AA9459-C29A-4E20-CD2F-A98E10C13D3D}"/>
              </a:ext>
            </a:extLst>
          </p:cNvPr>
          <p:cNvCxnSpPr>
            <a:cxnSpLocks/>
          </p:cNvCxnSpPr>
          <p:nvPr/>
        </p:nvCxnSpPr>
        <p:spPr>
          <a:xfrm flipH="1" flipV="1">
            <a:off x="424777" y="-269823"/>
            <a:ext cx="4501717" cy="728522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C5C9918-26EB-0567-5176-2542E397485D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9E265F7-E0FE-B592-BFBD-E7AD1C2A287A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us 8">
            <a:extLst>
              <a:ext uri="{FF2B5EF4-FFF2-40B4-BE49-F238E27FC236}">
                <a16:creationId xmlns:a16="http://schemas.microsoft.com/office/drawing/2014/main" id="{78E35937-AF70-B5C6-BF8A-01D6370F90AE}"/>
              </a:ext>
            </a:extLst>
          </p:cNvPr>
          <p:cNvSpPr/>
          <p:nvPr/>
        </p:nvSpPr>
        <p:spPr>
          <a:xfrm rot="18902708">
            <a:off x="1377688" y="1436062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102FC3DE-0BCB-FF67-5A97-7F951FF8EA68}"/>
              </a:ext>
            </a:extLst>
          </p:cNvPr>
          <p:cNvSpPr/>
          <p:nvPr/>
        </p:nvSpPr>
        <p:spPr>
          <a:xfrm rot="18902708">
            <a:off x="2965836" y="3967345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6C3702-ACBF-A28E-9A0B-7C4069A4E787}"/>
                  </a:ext>
                </a:extLst>
              </p:cNvPr>
              <p:cNvSpPr txBox="1"/>
              <p:nvPr/>
            </p:nvSpPr>
            <p:spPr>
              <a:xfrm>
                <a:off x="1686180" y="1348793"/>
                <a:ext cx="8563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(0,30)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6C3702-ACBF-A28E-9A0B-7C4069A4E7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180" y="1348793"/>
                <a:ext cx="856325" cy="369332"/>
              </a:xfrm>
              <a:prstGeom prst="rect">
                <a:avLst/>
              </a:prstGeom>
              <a:blipFill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D3F207F-7196-6B28-5096-5351516D7E01}"/>
                  </a:ext>
                </a:extLst>
              </p:cNvPr>
              <p:cNvSpPr txBox="1"/>
              <p:nvPr/>
            </p:nvSpPr>
            <p:spPr>
              <a:xfrm>
                <a:off x="3294412" y="3878500"/>
                <a:ext cx="8563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(5,15)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D3F207F-7196-6B28-5096-5351516D7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4412" y="3878500"/>
                <a:ext cx="856325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7391E51-6FC9-DD4A-F29F-D7D60CA234FE}"/>
              </a:ext>
            </a:extLst>
          </p:cNvPr>
          <p:cNvSpPr txBox="1"/>
          <p:nvPr/>
        </p:nvSpPr>
        <p:spPr>
          <a:xfrm>
            <a:off x="5223739" y="1084918"/>
            <a:ext cx="4902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What is the y-intercept?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9284ADD-DADC-05F7-A877-A7ABA573F5DC}"/>
                  </a:ext>
                </a:extLst>
              </p:cNvPr>
              <p:cNvSpPr txBox="1"/>
              <p:nvPr/>
            </p:nvSpPr>
            <p:spPr>
              <a:xfrm>
                <a:off x="5881799" y="2701540"/>
                <a:ext cx="5485156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8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8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8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8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9284ADD-DADC-05F7-A877-A7ABA573F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799" y="2701540"/>
                <a:ext cx="5485156" cy="1323439"/>
              </a:xfrm>
              <a:prstGeom prst="rect">
                <a:avLst/>
              </a:prstGeom>
              <a:blipFill>
                <a:blip r:embed="rId4"/>
                <a:stretch>
                  <a:fillRect l="-2540" b="-18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43A916C7-48B8-C6E3-0A21-CAA701027F57}"/>
                  </a:ext>
                </a:extLst>
              </p:cNvPr>
              <p:cNvSpPr/>
              <p:nvPr/>
            </p:nvSpPr>
            <p:spPr>
              <a:xfrm>
                <a:off x="8172351" y="3194988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43A916C7-48B8-C6E3-0A21-CAA701027F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351" y="3194988"/>
                <a:ext cx="156217" cy="20146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3F72D6B4-FBF2-147C-A8EC-82244808FD19}"/>
                  </a:ext>
                </a:extLst>
              </p:cNvPr>
              <p:cNvSpPr/>
              <p:nvPr/>
            </p:nvSpPr>
            <p:spPr>
              <a:xfrm>
                <a:off x="8340924" y="3194987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3F72D6B4-FBF2-147C-A8EC-82244808FD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0924" y="3194987"/>
                <a:ext cx="156217" cy="20146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F822997-5D5A-E733-BB3D-20910C182717}"/>
                  </a:ext>
                </a:extLst>
              </p:cNvPr>
              <p:cNvSpPr/>
              <p:nvPr/>
            </p:nvSpPr>
            <p:spPr>
              <a:xfrm>
                <a:off x="8508266" y="3194987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F822997-5D5A-E733-BB3D-20910C1827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8266" y="3194987"/>
                <a:ext cx="156217" cy="20146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5C2A1E33-36D0-9332-B07B-9B423B278EBC}"/>
                  </a:ext>
                </a:extLst>
              </p:cNvPr>
              <p:cNvSpPr/>
              <p:nvPr/>
            </p:nvSpPr>
            <p:spPr>
              <a:xfrm>
                <a:off x="8172351" y="3407707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5C2A1E33-36D0-9332-B07B-9B423B278E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351" y="3407707"/>
                <a:ext cx="156217" cy="20146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EFB302D2-D8DF-64DE-212A-E8594ED9DD67}"/>
                  </a:ext>
                </a:extLst>
              </p:cNvPr>
              <p:cNvSpPr/>
              <p:nvPr/>
            </p:nvSpPr>
            <p:spPr>
              <a:xfrm>
                <a:off x="8340924" y="3407706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EFB302D2-D8DF-64DE-212A-E8594ED9DD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0924" y="3407706"/>
                <a:ext cx="156217" cy="20146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4CB2F1BC-2344-2456-9731-545C6AB96603}"/>
                  </a:ext>
                </a:extLst>
              </p:cNvPr>
              <p:cNvSpPr/>
              <p:nvPr/>
            </p:nvSpPr>
            <p:spPr>
              <a:xfrm>
                <a:off x="8508266" y="3407706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4CB2F1BC-2344-2456-9731-545C6AB966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8266" y="3407706"/>
                <a:ext cx="156217" cy="20146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DE787EE6-DB70-963E-30FF-BD3D78FB2360}"/>
                  </a:ext>
                </a:extLst>
              </p:cNvPr>
              <p:cNvSpPr/>
              <p:nvPr/>
            </p:nvSpPr>
            <p:spPr>
              <a:xfrm>
                <a:off x="8172351" y="3619476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−3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DE787EE6-DB70-963E-30FF-BD3D78FB23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351" y="3619476"/>
                <a:ext cx="156217" cy="20146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AD8F86CA-EC59-269C-E561-B6DFB4F57500}"/>
                  </a:ext>
                </a:extLst>
              </p:cNvPr>
              <p:cNvSpPr/>
              <p:nvPr/>
            </p:nvSpPr>
            <p:spPr>
              <a:xfrm>
                <a:off x="8340924" y="3619476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−2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AD8F86CA-EC59-269C-E561-B6DFB4F575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0924" y="3619476"/>
                <a:ext cx="156217" cy="20146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E987814E-763B-C04F-58FB-0821B17831FC}"/>
                  </a:ext>
                </a:extLst>
              </p:cNvPr>
              <p:cNvSpPr/>
              <p:nvPr/>
            </p:nvSpPr>
            <p:spPr>
              <a:xfrm>
                <a:off x="8508266" y="3619476"/>
                <a:ext cx="156217" cy="20146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700" b="0" i="1" smtClean="0">
                          <a:noFill/>
                          <a:latin typeface="Cambria Math" panose="02040503050406030204" pitchFamily="18" charset="0"/>
                        </a:rPr>
                        <m:t>  −1</m:t>
                      </m:r>
                    </m:oMath>
                  </m:oMathPara>
                </a14:m>
                <a:endParaRPr lang="en-US" sz="700" dirty="0">
                  <a:noFill/>
                </a:endParaRPr>
              </a:p>
            </p:txBody>
          </p:sp>
        </mc:Choice>
        <mc:Fallback xmlns=""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E987814E-763B-C04F-58FB-0821B17831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8266" y="3619476"/>
                <a:ext cx="156217" cy="20146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32E95C1-465E-8BBA-0996-5285F2D7C95A}"/>
                  </a:ext>
                </a:extLst>
              </p:cNvPr>
              <p:cNvSpPr txBox="1"/>
              <p:nvPr/>
            </p:nvSpPr>
            <p:spPr>
              <a:xfrm>
                <a:off x="8007378" y="327002"/>
                <a:ext cx="187410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32E95C1-465E-8BBA-0996-5285F2D7C9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378" y="327002"/>
                <a:ext cx="1874103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131675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5C37E-BC38-4403-E5FE-25F234C12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0881D73-0CA2-FB89-0672-0E711F62F7DB}"/>
              </a:ext>
            </a:extLst>
          </p:cNvPr>
          <p:cNvCxnSpPr>
            <a:cxnSpLocks/>
          </p:cNvCxnSpPr>
          <p:nvPr/>
        </p:nvCxnSpPr>
        <p:spPr>
          <a:xfrm flipH="1" flipV="1">
            <a:off x="424777" y="-269823"/>
            <a:ext cx="4501717" cy="728522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10FA190-3A93-7A36-4034-D01B18754C5F}"/>
              </a:ext>
            </a:extLst>
          </p:cNvPr>
          <p:cNvCxnSpPr>
            <a:cxnSpLocks/>
          </p:cNvCxnSpPr>
          <p:nvPr/>
        </p:nvCxnSpPr>
        <p:spPr>
          <a:xfrm>
            <a:off x="145593" y="5220447"/>
            <a:ext cx="53170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553CA0C-DA39-580C-70C0-F19E4DC3E7B1}"/>
              </a:ext>
            </a:extLst>
          </p:cNvPr>
          <p:cNvCxnSpPr>
            <a:cxnSpLocks/>
          </p:cNvCxnSpPr>
          <p:nvPr/>
        </p:nvCxnSpPr>
        <p:spPr>
          <a:xfrm>
            <a:off x="1586088" y="756355"/>
            <a:ext cx="1" cy="55597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us 8">
            <a:extLst>
              <a:ext uri="{FF2B5EF4-FFF2-40B4-BE49-F238E27FC236}">
                <a16:creationId xmlns:a16="http://schemas.microsoft.com/office/drawing/2014/main" id="{A849A135-36B1-D7AF-0F0A-6C5D4112557F}"/>
              </a:ext>
            </a:extLst>
          </p:cNvPr>
          <p:cNvSpPr/>
          <p:nvPr/>
        </p:nvSpPr>
        <p:spPr>
          <a:xfrm rot="18902708">
            <a:off x="1377688" y="1436062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544B8EA7-6A76-2180-DEAE-AF8A93466F8F}"/>
              </a:ext>
            </a:extLst>
          </p:cNvPr>
          <p:cNvSpPr/>
          <p:nvPr/>
        </p:nvSpPr>
        <p:spPr>
          <a:xfrm rot="18902708">
            <a:off x="2965836" y="3967345"/>
            <a:ext cx="428978" cy="428978"/>
          </a:xfrm>
          <a:prstGeom prst="mathPlus">
            <a:avLst>
              <a:gd name="adj1" fmla="val 1270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85B9FAF-A6AA-3161-6361-A7ABF0CFF2CB}"/>
                  </a:ext>
                </a:extLst>
              </p:cNvPr>
              <p:cNvSpPr txBox="1"/>
              <p:nvPr/>
            </p:nvSpPr>
            <p:spPr>
              <a:xfrm>
                <a:off x="1686180" y="1348793"/>
                <a:ext cx="8563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(0,30)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85B9FAF-A6AA-3161-6361-A7ABF0CFF2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180" y="1348793"/>
                <a:ext cx="856325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8D19828-106F-0D11-10F8-C1A5BA32C1CC}"/>
                  </a:ext>
                </a:extLst>
              </p:cNvPr>
              <p:cNvSpPr txBox="1"/>
              <p:nvPr/>
            </p:nvSpPr>
            <p:spPr>
              <a:xfrm>
                <a:off x="3294412" y="3878500"/>
                <a:ext cx="8563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(5,15)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8D19828-106F-0D11-10F8-C1A5BA32C1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4412" y="3878500"/>
                <a:ext cx="856325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DCE444-6479-33AA-3CE5-32672C9E7189}"/>
                  </a:ext>
                </a:extLst>
              </p:cNvPr>
              <p:cNvSpPr txBox="1"/>
              <p:nvPr/>
            </p:nvSpPr>
            <p:spPr>
              <a:xfrm>
                <a:off x="4982208" y="2701540"/>
                <a:ext cx="6589111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8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+30</m:t>
                      </m:r>
                    </m:oMath>
                  </m:oMathPara>
                </a14:m>
                <a:endParaRPr lang="en-US" sz="8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DCE444-6479-33AA-3CE5-32672C9E71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208" y="2701540"/>
                <a:ext cx="6589111" cy="1323439"/>
              </a:xfrm>
              <a:prstGeom prst="rect">
                <a:avLst/>
              </a:prstGeom>
              <a:blipFill>
                <a:blip r:embed="rId6"/>
                <a:stretch>
                  <a:fillRect l="-1923" r="-1923" b="-18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6AC96D3-C21A-FC7F-91EF-DC08A5165030}"/>
                  </a:ext>
                </a:extLst>
              </p:cNvPr>
              <p:cNvSpPr txBox="1"/>
              <p:nvPr/>
            </p:nvSpPr>
            <p:spPr>
              <a:xfrm>
                <a:off x="6779677" y="2472174"/>
                <a:ext cx="1570350" cy="1771412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8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6AC96D3-C21A-FC7F-91EF-DC08A51650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9677" y="2472174"/>
                <a:ext cx="1570350" cy="1771412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 r="-26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832492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4F631-8390-8469-9DEE-BA8E722C6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A643-F5EE-5276-A495-0A3043A2A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Match the graph to the equation.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321BD-C38E-F4F6-1B5C-22F6DC036697}"/>
              </a:ext>
            </a:extLst>
          </p:cNvPr>
          <p:cNvGrpSpPr/>
          <p:nvPr/>
        </p:nvGrpSpPr>
        <p:grpSpPr>
          <a:xfrm>
            <a:off x="301751" y="3610466"/>
            <a:ext cx="2717626" cy="2494701"/>
            <a:chOff x="3203293" y="958262"/>
            <a:chExt cx="5520809" cy="5067942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8A5E215B-C5DF-F43C-7CA2-3290801463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33718" y="958262"/>
              <a:ext cx="0" cy="506794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0CB2803-819B-8110-D3E6-1E623B3716CC}"/>
                </a:ext>
              </a:extLst>
            </p:cNvPr>
            <p:cNvCxnSpPr>
              <a:cxnSpLocks/>
            </p:cNvCxnSpPr>
            <p:nvPr/>
          </p:nvCxnSpPr>
          <p:spPr>
            <a:xfrm>
              <a:off x="3203293" y="4647965"/>
              <a:ext cx="552024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CB3D132-C894-3757-EFD1-60574CFF436A}"/>
                </a:ext>
              </a:extLst>
            </p:cNvPr>
            <p:cNvGrpSpPr/>
            <p:nvPr/>
          </p:nvGrpSpPr>
          <p:grpSpPr>
            <a:xfrm>
              <a:off x="3203293" y="958262"/>
              <a:ext cx="5520809" cy="5067942"/>
              <a:chOff x="3203293" y="958262"/>
              <a:chExt cx="5520809" cy="5067942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4500E97-DAA2-B605-B492-0363CAF8F5FF}"/>
                  </a:ext>
                </a:extLst>
              </p:cNvPr>
              <p:cNvGrpSpPr/>
              <p:nvPr/>
            </p:nvGrpSpPr>
            <p:grpSpPr>
              <a:xfrm>
                <a:off x="3203294" y="958262"/>
                <a:ext cx="5520808" cy="5067942"/>
                <a:chOff x="1294440" y="592992"/>
                <a:chExt cx="5520808" cy="5540188"/>
              </a:xfrm>
            </p:grpSpPr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4A638D70-B64B-9152-E2F9-8C8F48B9C0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94440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EE8AF532-19C2-0A3B-FF11-2B4CB88053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55162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2DB0C9E8-A658-AAF6-878C-21022E45FB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5884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C86E02E8-5609-AA3D-22BD-61215EBC481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058772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0759A149-4B1C-C78D-D90F-215E52AE98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9494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E318DC42-77E7-6CFF-81A2-B496B207C9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80216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841F2CEF-F16E-C970-5BA4-5D8153A915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40938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B563EBA8-73AA-D220-59C7-861D873CDC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01660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A5C52CFF-2E7F-3259-771F-6A7CE6199C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2382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E428D36A-0C87-389E-5A30-9AA62F7A6E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76606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F3EC698D-1039-F34F-5DFE-68A4C4F466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15248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6C49D07C-C07E-8130-9ED1-B3CFA7F76B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050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2C74C6E2-8682-BB14-6FC0-8C9EAC7F2206}"/>
                  </a:ext>
                </a:extLst>
              </p:cNvPr>
              <p:cNvGrpSpPr/>
              <p:nvPr/>
            </p:nvGrpSpPr>
            <p:grpSpPr>
              <a:xfrm>
                <a:off x="3203293" y="958262"/>
                <a:ext cx="5520809" cy="5067942"/>
                <a:chOff x="867444" y="961813"/>
                <a:chExt cx="6437351" cy="5067942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79C01A4F-78E6-05E5-29F7-15ADF8EEF2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2256531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007114BF-05F7-554E-B991-90BB9CB450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179580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EDBC2ADE-FEEF-2A66-955E-A11B30BEC6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1335087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7918A6E1-A61F-BC6B-CA60-8261563300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507801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6E3BE129-F18D-1B7D-8C6A-15629A5D00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968523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B78C5E9C-04E3-4827-54C3-B1A8312B82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1889967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31C831AB-6D80-F731-5EBF-91D294F05C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235068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951D9DF7-5043-E980-99CC-7403F1500C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2811411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D64C9852-D615-6204-9548-5F6441D0F3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874365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4EEB0734-48AB-D7A7-E39F-976597F024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4707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8715EB53-6FEC-13B3-A581-0FDFDB81B1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6452" y="-43919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aphicFrame>
        <p:nvGraphicFramePr>
          <p:cNvPr id="33" name="Table 49">
            <a:extLst>
              <a:ext uri="{FF2B5EF4-FFF2-40B4-BE49-F238E27FC236}">
                <a16:creationId xmlns:a16="http://schemas.microsoft.com/office/drawing/2014/main" id="{DCC4987D-4B93-8E06-C841-E30D84FA734F}"/>
              </a:ext>
            </a:extLst>
          </p:cNvPr>
          <p:cNvGraphicFramePr>
            <a:graphicFrameLocks noGrp="1"/>
          </p:cNvGraphicFramePr>
          <p:nvPr/>
        </p:nvGraphicFramePr>
        <p:xfrm>
          <a:off x="224697" y="5321485"/>
          <a:ext cx="2988505" cy="278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85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278529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459C982-4DDA-BE86-85C0-7A3B5A5BA0C5}"/>
              </a:ext>
            </a:extLst>
          </p:cNvPr>
          <p:cNvCxnSpPr>
            <a:cxnSpLocks/>
          </p:cNvCxnSpPr>
          <p:nvPr/>
        </p:nvCxnSpPr>
        <p:spPr>
          <a:xfrm flipH="1">
            <a:off x="969958" y="3610465"/>
            <a:ext cx="1257218" cy="24947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2D30D319-CCC4-0A46-FC07-7563696CF910}"/>
              </a:ext>
            </a:extLst>
          </p:cNvPr>
          <p:cNvGraphicFramePr>
            <a:graphicFrameLocks noGrp="1"/>
          </p:cNvGraphicFramePr>
          <p:nvPr/>
        </p:nvGraphicFramePr>
        <p:xfrm>
          <a:off x="1060277" y="3531297"/>
          <a:ext cx="329276" cy="269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27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grpSp>
        <p:nvGrpSpPr>
          <p:cNvPr id="42" name="Group 41">
            <a:extLst>
              <a:ext uri="{FF2B5EF4-FFF2-40B4-BE49-F238E27FC236}">
                <a16:creationId xmlns:a16="http://schemas.microsoft.com/office/drawing/2014/main" id="{3C83F8BC-B90C-A9A3-1989-B23AD2CD166C}"/>
              </a:ext>
            </a:extLst>
          </p:cNvPr>
          <p:cNvGrpSpPr/>
          <p:nvPr/>
        </p:nvGrpSpPr>
        <p:grpSpPr>
          <a:xfrm>
            <a:off x="3134792" y="3610466"/>
            <a:ext cx="2717626" cy="2494701"/>
            <a:chOff x="3203293" y="958262"/>
            <a:chExt cx="5520809" cy="5067942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8B1ED586-BA16-E440-83A4-607F7D38B9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33718" y="958262"/>
              <a:ext cx="0" cy="506794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06E7DF5-803F-E0E7-8CDD-907F5493AB97}"/>
                </a:ext>
              </a:extLst>
            </p:cNvPr>
            <p:cNvCxnSpPr>
              <a:cxnSpLocks/>
            </p:cNvCxnSpPr>
            <p:nvPr/>
          </p:nvCxnSpPr>
          <p:spPr>
            <a:xfrm>
              <a:off x="3203293" y="4647965"/>
              <a:ext cx="552024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E7E476A-EC87-D6B4-CF7F-E38010F31205}"/>
                </a:ext>
              </a:extLst>
            </p:cNvPr>
            <p:cNvGrpSpPr/>
            <p:nvPr/>
          </p:nvGrpSpPr>
          <p:grpSpPr>
            <a:xfrm>
              <a:off x="3203293" y="958262"/>
              <a:ext cx="5520809" cy="5067942"/>
              <a:chOff x="3203293" y="958262"/>
              <a:chExt cx="5520809" cy="5067942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E579ECD1-AEC2-A293-023C-640EE474C620}"/>
                  </a:ext>
                </a:extLst>
              </p:cNvPr>
              <p:cNvGrpSpPr/>
              <p:nvPr/>
            </p:nvGrpSpPr>
            <p:grpSpPr>
              <a:xfrm>
                <a:off x="3203294" y="958262"/>
                <a:ext cx="5520808" cy="5067942"/>
                <a:chOff x="1294440" y="592992"/>
                <a:chExt cx="5520808" cy="5540188"/>
              </a:xfrm>
            </p:grpSpPr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AE801943-E770-8A1C-3A9E-8D9D6D0AD1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94440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090B000C-7146-4289-0237-66FEFEB959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55162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6464A633-446D-41D5-4878-79AC2FC5EC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5884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310404F0-287C-D562-8AAF-DF6239F7C5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058772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27F8FA49-4451-0433-89C5-E833C50C76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9494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A67BADCF-C736-AE75-515B-6FFFE91C09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80216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04AD3EE7-A69A-B9F9-7001-B4E1492409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40938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0D97B9A7-CFE9-72CA-04E8-CCC8B5DC84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01660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E2F3F8D3-9BD1-1E5A-4FBC-76164C4C24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2382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C2DD97D3-FF72-8D4B-41ED-83B8B8F13A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76606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0301B87A-C357-DBB3-BE6C-B112835CA1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15248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87736DC7-4CAA-6F4D-9E6A-7CF8545D6E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050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BB63CC69-25CA-9C18-667A-3ED94DD6C4AF}"/>
                  </a:ext>
                </a:extLst>
              </p:cNvPr>
              <p:cNvGrpSpPr/>
              <p:nvPr/>
            </p:nvGrpSpPr>
            <p:grpSpPr>
              <a:xfrm>
                <a:off x="3203293" y="958262"/>
                <a:ext cx="5520809" cy="5067942"/>
                <a:chOff x="867444" y="961813"/>
                <a:chExt cx="6437351" cy="5067942"/>
              </a:xfrm>
            </p:grpSpPr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CB357F68-69E7-69D4-0534-A6B3E66F6B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2256531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2AA5EE45-738F-8519-A11D-724633EEB2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179580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181A4B0E-77EC-B648-5749-241392E64A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1335087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2725D008-5B50-EE97-F403-6E11E6C35D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507801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E1637812-3472-7F95-3EEE-DB8C93FF27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968523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7D81CFDA-5848-2F9E-685F-5B50263D67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1889967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18CF4342-30A8-F62C-5877-C1314DD329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235068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7BCB321F-92DA-5F9A-0336-405BC2A627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2811411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9CCAB353-67D6-4D74-E9CE-711DCBF4BE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874365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0DB29FB7-7538-2899-9D40-F9F5DA26A4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4707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D6982EA2-C9F1-0DD8-1CB0-E1BC4F5F2F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6452" y="-43919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aphicFrame>
        <p:nvGraphicFramePr>
          <p:cNvPr id="71" name="Table 49">
            <a:extLst>
              <a:ext uri="{FF2B5EF4-FFF2-40B4-BE49-F238E27FC236}">
                <a16:creationId xmlns:a16="http://schemas.microsoft.com/office/drawing/2014/main" id="{146D1ED6-8B1A-8B7F-A1EE-35D183EE0E79}"/>
              </a:ext>
            </a:extLst>
          </p:cNvPr>
          <p:cNvGraphicFramePr>
            <a:graphicFrameLocks noGrp="1"/>
          </p:cNvGraphicFramePr>
          <p:nvPr/>
        </p:nvGraphicFramePr>
        <p:xfrm>
          <a:off x="3040802" y="5328458"/>
          <a:ext cx="2988505" cy="278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85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278529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176ED78-02D4-25F2-90BE-A70C54C32462}"/>
              </a:ext>
            </a:extLst>
          </p:cNvPr>
          <p:cNvCxnSpPr>
            <a:cxnSpLocks/>
          </p:cNvCxnSpPr>
          <p:nvPr/>
        </p:nvCxnSpPr>
        <p:spPr>
          <a:xfrm flipH="1">
            <a:off x="3161600" y="4296992"/>
            <a:ext cx="26905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7D226913-1B3F-9A50-7D5F-E6F58DC79FA8}"/>
              </a:ext>
            </a:extLst>
          </p:cNvPr>
          <p:cNvGraphicFramePr>
            <a:graphicFrameLocks noGrp="1"/>
          </p:cNvGraphicFramePr>
          <p:nvPr/>
        </p:nvGraphicFramePr>
        <p:xfrm>
          <a:off x="3893318" y="3531297"/>
          <a:ext cx="329276" cy="269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27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grpSp>
        <p:nvGrpSpPr>
          <p:cNvPr id="138" name="Group 137">
            <a:extLst>
              <a:ext uri="{FF2B5EF4-FFF2-40B4-BE49-F238E27FC236}">
                <a16:creationId xmlns:a16="http://schemas.microsoft.com/office/drawing/2014/main" id="{F7B1BEE8-EE54-32E8-308D-48CCB3BC27EA}"/>
              </a:ext>
            </a:extLst>
          </p:cNvPr>
          <p:cNvGrpSpPr/>
          <p:nvPr/>
        </p:nvGrpSpPr>
        <p:grpSpPr>
          <a:xfrm>
            <a:off x="6107773" y="3610465"/>
            <a:ext cx="2717626" cy="2494701"/>
            <a:chOff x="3203293" y="958262"/>
            <a:chExt cx="5520809" cy="5067942"/>
          </a:xfrm>
        </p:grpSpPr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3A16EB83-CF04-C065-9F65-7273836AD8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33718" y="958262"/>
              <a:ext cx="0" cy="506794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CDB996EE-91EA-3F99-B17C-81F174E16193}"/>
                </a:ext>
              </a:extLst>
            </p:cNvPr>
            <p:cNvCxnSpPr>
              <a:cxnSpLocks/>
            </p:cNvCxnSpPr>
            <p:nvPr/>
          </p:nvCxnSpPr>
          <p:spPr>
            <a:xfrm>
              <a:off x="3203293" y="4647965"/>
              <a:ext cx="552024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30CA0715-6D26-6FC2-232B-A7D0415F44EB}"/>
                </a:ext>
              </a:extLst>
            </p:cNvPr>
            <p:cNvGrpSpPr/>
            <p:nvPr/>
          </p:nvGrpSpPr>
          <p:grpSpPr>
            <a:xfrm>
              <a:off x="3203293" y="958262"/>
              <a:ext cx="5520809" cy="5067942"/>
              <a:chOff x="3203293" y="958262"/>
              <a:chExt cx="5520809" cy="5067942"/>
            </a:xfrm>
          </p:grpSpPr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363D8487-E39F-B40F-D827-D96119084C2B}"/>
                  </a:ext>
                </a:extLst>
              </p:cNvPr>
              <p:cNvGrpSpPr/>
              <p:nvPr/>
            </p:nvGrpSpPr>
            <p:grpSpPr>
              <a:xfrm>
                <a:off x="3203294" y="958262"/>
                <a:ext cx="5520808" cy="5067942"/>
                <a:chOff x="1294440" y="592992"/>
                <a:chExt cx="5520808" cy="5540188"/>
              </a:xfrm>
            </p:grpSpPr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FC571C70-DEDA-8A39-0108-172C75ED6D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94440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30CC6658-980E-CB11-E525-9155B32812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55162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>
                  <a:extLst>
                    <a:ext uri="{FF2B5EF4-FFF2-40B4-BE49-F238E27FC236}">
                      <a16:creationId xmlns:a16="http://schemas.microsoft.com/office/drawing/2014/main" id="{ABB415FB-11C6-79F0-E90D-6797B5C369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5884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C1C4199C-F43E-E29B-9C99-365BD268E8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058772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CE387BFC-A226-EFAA-63BF-57AB3F48ED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9494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7CCE19D9-F136-C39F-06E2-D0D46DC883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80216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70D02AA3-685E-1028-6541-510DD5C857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40938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BFD838A5-C268-5063-BFBB-72B77C5BB6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01660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Straight Connector 162">
                  <a:extLst>
                    <a:ext uri="{FF2B5EF4-FFF2-40B4-BE49-F238E27FC236}">
                      <a16:creationId xmlns:a16="http://schemas.microsoft.com/office/drawing/2014/main" id="{12A80EAB-0642-B298-2AB2-5A7ECB1AA7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2382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Straight Connector 163">
                  <a:extLst>
                    <a:ext uri="{FF2B5EF4-FFF2-40B4-BE49-F238E27FC236}">
                      <a16:creationId xmlns:a16="http://schemas.microsoft.com/office/drawing/2014/main" id="{6B499186-55DB-AEF8-1E44-CA55EE3528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76606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Connector 164">
                  <a:extLst>
                    <a:ext uri="{FF2B5EF4-FFF2-40B4-BE49-F238E27FC236}">
                      <a16:creationId xmlns:a16="http://schemas.microsoft.com/office/drawing/2014/main" id="{4B65C140-AE0B-AE3F-7391-01265C8DAB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15248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0C206F31-B339-EDC8-097C-AC75B215BF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050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1D6131E6-F007-15CB-AB59-971FC5FF7FC3}"/>
                  </a:ext>
                </a:extLst>
              </p:cNvPr>
              <p:cNvGrpSpPr/>
              <p:nvPr/>
            </p:nvGrpSpPr>
            <p:grpSpPr>
              <a:xfrm>
                <a:off x="3203293" y="958262"/>
                <a:ext cx="5520809" cy="5067942"/>
                <a:chOff x="867444" y="961813"/>
                <a:chExt cx="6437351" cy="5067942"/>
              </a:xfrm>
            </p:grpSpPr>
            <p:cxnSp>
              <p:nvCxnSpPr>
                <p:cNvPr id="144" name="Straight Connector 143">
                  <a:extLst>
                    <a:ext uri="{FF2B5EF4-FFF2-40B4-BE49-F238E27FC236}">
                      <a16:creationId xmlns:a16="http://schemas.microsoft.com/office/drawing/2014/main" id="{3AE7853F-3F8A-8BC4-223B-3FD1136C79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2256531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2E0ADD29-916C-70BC-34FE-09EDFDAD67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179580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>
                  <a:extLst>
                    <a:ext uri="{FF2B5EF4-FFF2-40B4-BE49-F238E27FC236}">
                      <a16:creationId xmlns:a16="http://schemas.microsoft.com/office/drawing/2014/main" id="{EB0E0BAD-17CD-009C-A653-B222676F7B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1335087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1168D878-50AC-3C6A-7FB9-742C725C17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507801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CB983ADC-0312-4EE6-3675-5DFF1CC218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968523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D2C5F89C-98FA-623C-F38E-D74ECD8D3A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1889967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0D09FFE2-541A-58E5-D198-118FDED9BC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235068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>
                  <a:extLst>
                    <a:ext uri="{FF2B5EF4-FFF2-40B4-BE49-F238E27FC236}">
                      <a16:creationId xmlns:a16="http://schemas.microsoft.com/office/drawing/2014/main" id="{0CE1EFAC-3282-996A-06AB-EEB69DBB8C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2811411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Straight Connector 151">
                  <a:extLst>
                    <a:ext uri="{FF2B5EF4-FFF2-40B4-BE49-F238E27FC236}">
                      <a16:creationId xmlns:a16="http://schemas.microsoft.com/office/drawing/2014/main" id="{99B1837D-25E4-359C-3994-1D1FF2E9F4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874365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30855C64-DF0F-A414-27D0-A53960D609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4707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6C8F4B66-9A02-BE62-7356-8E8D94336A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6452" y="-43919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aphicFrame>
        <p:nvGraphicFramePr>
          <p:cNvPr id="167" name="Table 49">
            <a:extLst>
              <a:ext uri="{FF2B5EF4-FFF2-40B4-BE49-F238E27FC236}">
                <a16:creationId xmlns:a16="http://schemas.microsoft.com/office/drawing/2014/main" id="{10A3DC5C-288F-278B-E8F5-6B1385811BF9}"/>
              </a:ext>
            </a:extLst>
          </p:cNvPr>
          <p:cNvGraphicFramePr>
            <a:graphicFrameLocks noGrp="1"/>
          </p:cNvGraphicFramePr>
          <p:nvPr/>
        </p:nvGraphicFramePr>
        <p:xfrm>
          <a:off x="6013152" y="5335431"/>
          <a:ext cx="2988505" cy="278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85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278529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99BF0CED-6958-7BC9-C94D-93C6D1DFCFBD}"/>
              </a:ext>
            </a:extLst>
          </p:cNvPr>
          <p:cNvCxnSpPr>
            <a:cxnSpLocks/>
          </p:cNvCxnSpPr>
          <p:nvPr/>
        </p:nvCxnSpPr>
        <p:spPr>
          <a:xfrm>
            <a:off x="6782855" y="3610464"/>
            <a:ext cx="1257218" cy="24947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69" name="Table 168">
            <a:extLst>
              <a:ext uri="{FF2B5EF4-FFF2-40B4-BE49-F238E27FC236}">
                <a16:creationId xmlns:a16="http://schemas.microsoft.com/office/drawing/2014/main" id="{E3FEB5EB-295F-1AD6-95E7-6F641B690127}"/>
              </a:ext>
            </a:extLst>
          </p:cNvPr>
          <p:cNvGraphicFramePr>
            <a:graphicFrameLocks noGrp="1"/>
          </p:cNvGraphicFramePr>
          <p:nvPr/>
        </p:nvGraphicFramePr>
        <p:xfrm>
          <a:off x="6866299" y="3531296"/>
          <a:ext cx="329276" cy="269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27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grpSp>
        <p:nvGrpSpPr>
          <p:cNvPr id="170" name="Group 169">
            <a:extLst>
              <a:ext uri="{FF2B5EF4-FFF2-40B4-BE49-F238E27FC236}">
                <a16:creationId xmlns:a16="http://schemas.microsoft.com/office/drawing/2014/main" id="{89DB9815-7DA6-4583-E6CB-865266BF4CC5}"/>
              </a:ext>
            </a:extLst>
          </p:cNvPr>
          <p:cNvGrpSpPr/>
          <p:nvPr/>
        </p:nvGrpSpPr>
        <p:grpSpPr>
          <a:xfrm>
            <a:off x="9105818" y="3610465"/>
            <a:ext cx="2717626" cy="2494701"/>
            <a:chOff x="3203293" y="958262"/>
            <a:chExt cx="5520809" cy="5067942"/>
          </a:xfrm>
        </p:grpSpPr>
        <p:cxnSp>
          <p:nvCxnSpPr>
            <p:cNvPr id="171" name="Straight Arrow Connector 170">
              <a:extLst>
                <a:ext uri="{FF2B5EF4-FFF2-40B4-BE49-F238E27FC236}">
                  <a16:creationId xmlns:a16="http://schemas.microsoft.com/office/drawing/2014/main" id="{B7E78FEB-BA7B-9CEE-7DC9-802DC816FC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33718" y="958262"/>
              <a:ext cx="0" cy="506794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Arrow Connector 171">
              <a:extLst>
                <a:ext uri="{FF2B5EF4-FFF2-40B4-BE49-F238E27FC236}">
                  <a16:creationId xmlns:a16="http://schemas.microsoft.com/office/drawing/2014/main" id="{A066CB14-3BF3-8E38-134C-98BF22885FD9}"/>
                </a:ext>
              </a:extLst>
            </p:cNvPr>
            <p:cNvCxnSpPr>
              <a:cxnSpLocks/>
            </p:cNvCxnSpPr>
            <p:nvPr/>
          </p:nvCxnSpPr>
          <p:spPr>
            <a:xfrm>
              <a:off x="3203293" y="4647965"/>
              <a:ext cx="552024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6BC81CD7-C789-6248-473A-C5D8D8B3185F}"/>
                </a:ext>
              </a:extLst>
            </p:cNvPr>
            <p:cNvGrpSpPr/>
            <p:nvPr/>
          </p:nvGrpSpPr>
          <p:grpSpPr>
            <a:xfrm>
              <a:off x="3203293" y="958262"/>
              <a:ext cx="5520809" cy="5067942"/>
              <a:chOff x="3203293" y="958262"/>
              <a:chExt cx="5520809" cy="5067942"/>
            </a:xfrm>
          </p:grpSpPr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EEE37E88-CD8C-B132-AC4A-4869F1EA498A}"/>
                  </a:ext>
                </a:extLst>
              </p:cNvPr>
              <p:cNvGrpSpPr/>
              <p:nvPr/>
            </p:nvGrpSpPr>
            <p:grpSpPr>
              <a:xfrm>
                <a:off x="3203294" y="958262"/>
                <a:ext cx="5520808" cy="5067942"/>
                <a:chOff x="1294440" y="592992"/>
                <a:chExt cx="5520808" cy="5540188"/>
              </a:xfrm>
            </p:grpSpPr>
            <p:cxnSp>
              <p:nvCxnSpPr>
                <p:cNvPr id="187" name="Straight Connector 186">
                  <a:extLst>
                    <a:ext uri="{FF2B5EF4-FFF2-40B4-BE49-F238E27FC236}">
                      <a16:creationId xmlns:a16="http://schemas.microsoft.com/office/drawing/2014/main" id="{0CE9172F-5968-7F89-1068-DB2EE0BFC1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94440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>
                  <a:extLst>
                    <a:ext uri="{FF2B5EF4-FFF2-40B4-BE49-F238E27FC236}">
                      <a16:creationId xmlns:a16="http://schemas.microsoft.com/office/drawing/2014/main" id="{EDDC4977-5F62-7F95-48B3-0C5B71EDD9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55162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>
                  <a:extLst>
                    <a:ext uri="{FF2B5EF4-FFF2-40B4-BE49-F238E27FC236}">
                      <a16:creationId xmlns:a16="http://schemas.microsoft.com/office/drawing/2014/main" id="{B54CB1A6-B82F-2CF5-1F10-1B339531F0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5884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Connector 189">
                  <a:extLst>
                    <a:ext uri="{FF2B5EF4-FFF2-40B4-BE49-F238E27FC236}">
                      <a16:creationId xmlns:a16="http://schemas.microsoft.com/office/drawing/2014/main" id="{5D4623C3-3CF2-8D0B-0CD0-796F496203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058772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>
                  <a:extLst>
                    <a:ext uri="{FF2B5EF4-FFF2-40B4-BE49-F238E27FC236}">
                      <a16:creationId xmlns:a16="http://schemas.microsoft.com/office/drawing/2014/main" id="{C6626154-6A26-140C-35D3-A9039B080A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9494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>
                  <a:extLst>
                    <a:ext uri="{FF2B5EF4-FFF2-40B4-BE49-F238E27FC236}">
                      <a16:creationId xmlns:a16="http://schemas.microsoft.com/office/drawing/2014/main" id="{1391F64B-82B1-D016-3202-88FFAC05EF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80216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D0BDAEE1-5E6E-9C47-2FFB-68DEE6BF38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40938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>
                  <a:extLst>
                    <a:ext uri="{FF2B5EF4-FFF2-40B4-BE49-F238E27FC236}">
                      <a16:creationId xmlns:a16="http://schemas.microsoft.com/office/drawing/2014/main" id="{AEFD3D20-41B8-2628-0077-82EBAF15F3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01660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>
                  <a:extLst>
                    <a:ext uri="{FF2B5EF4-FFF2-40B4-BE49-F238E27FC236}">
                      <a16:creationId xmlns:a16="http://schemas.microsoft.com/office/drawing/2014/main" id="{044BE66E-E3B0-01F4-A389-D630E6E144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2382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>
                  <a:extLst>
                    <a:ext uri="{FF2B5EF4-FFF2-40B4-BE49-F238E27FC236}">
                      <a16:creationId xmlns:a16="http://schemas.microsoft.com/office/drawing/2014/main" id="{22C5B195-7B4D-0D2C-A7DA-12015F300E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76606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>
                  <a:extLst>
                    <a:ext uri="{FF2B5EF4-FFF2-40B4-BE49-F238E27FC236}">
                      <a16:creationId xmlns:a16="http://schemas.microsoft.com/office/drawing/2014/main" id="{0878842D-2369-45AE-99F3-FF4D30AE3D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15248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>
                  <a:extLst>
                    <a:ext uri="{FF2B5EF4-FFF2-40B4-BE49-F238E27FC236}">
                      <a16:creationId xmlns:a16="http://schemas.microsoft.com/office/drawing/2014/main" id="{79AF7462-D9A6-2D11-E993-CFEEE482B0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050" y="592992"/>
                  <a:ext cx="0" cy="55401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F00EA22C-A106-DAA4-74E0-57252631CB7C}"/>
                  </a:ext>
                </a:extLst>
              </p:cNvPr>
              <p:cNvGrpSpPr/>
              <p:nvPr/>
            </p:nvGrpSpPr>
            <p:grpSpPr>
              <a:xfrm>
                <a:off x="3203293" y="958262"/>
                <a:ext cx="5520809" cy="5067942"/>
                <a:chOff x="867444" y="961813"/>
                <a:chExt cx="6437351" cy="5067942"/>
              </a:xfrm>
            </p:grpSpPr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FD6561AB-7E8F-2E8E-6683-0D71689339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2256531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>
                  <a:extLst>
                    <a:ext uri="{FF2B5EF4-FFF2-40B4-BE49-F238E27FC236}">
                      <a16:creationId xmlns:a16="http://schemas.microsoft.com/office/drawing/2014/main" id="{0B7D1EFB-E849-DE09-3CB7-C439C61FD2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179580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Straight Connector 177">
                  <a:extLst>
                    <a:ext uri="{FF2B5EF4-FFF2-40B4-BE49-F238E27FC236}">
                      <a16:creationId xmlns:a16="http://schemas.microsoft.com/office/drawing/2014/main" id="{292ECB81-71FC-56D1-F108-6F3C284DB7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1335087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Connector 178">
                  <a:extLst>
                    <a:ext uri="{FF2B5EF4-FFF2-40B4-BE49-F238E27FC236}">
                      <a16:creationId xmlns:a16="http://schemas.microsoft.com/office/drawing/2014/main" id="{1583364C-968A-4DE9-53A0-F9FA180C6F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507801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>
                  <a:extLst>
                    <a:ext uri="{FF2B5EF4-FFF2-40B4-BE49-F238E27FC236}">
                      <a16:creationId xmlns:a16="http://schemas.microsoft.com/office/drawing/2014/main" id="{E4006EBF-82BC-9C6B-8911-BE274A814D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968523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>
                  <a:extLst>
                    <a:ext uri="{FF2B5EF4-FFF2-40B4-BE49-F238E27FC236}">
                      <a16:creationId xmlns:a16="http://schemas.microsoft.com/office/drawing/2014/main" id="{762373E9-0873-8FB6-3EE2-A38BC3517E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1889967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Connector 181">
                  <a:extLst>
                    <a:ext uri="{FF2B5EF4-FFF2-40B4-BE49-F238E27FC236}">
                      <a16:creationId xmlns:a16="http://schemas.microsoft.com/office/drawing/2014/main" id="{EB4D58C4-EE15-2D5A-D135-C802CEB403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235068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>
                  <a:extLst>
                    <a:ext uri="{FF2B5EF4-FFF2-40B4-BE49-F238E27FC236}">
                      <a16:creationId xmlns:a16="http://schemas.microsoft.com/office/drawing/2014/main" id="{50BA3F54-551E-C0DE-B31A-B076D7DB3D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2811411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Straight Connector 183">
                  <a:extLst>
                    <a:ext uri="{FF2B5EF4-FFF2-40B4-BE49-F238E27FC236}">
                      <a16:creationId xmlns:a16="http://schemas.microsoft.com/office/drawing/2014/main" id="{3B01DF9B-ED07-97AF-98B7-F44EB7D0F2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-874365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Straight Connector 184">
                  <a:extLst>
                    <a:ext uri="{FF2B5EF4-FFF2-40B4-BE49-F238E27FC236}">
                      <a16:creationId xmlns:a16="http://schemas.microsoft.com/office/drawing/2014/main" id="{7B13AC1E-9ED9-94C4-6835-B8B31BB9E4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5788" y="4707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>
                  <a:extLst>
                    <a:ext uri="{FF2B5EF4-FFF2-40B4-BE49-F238E27FC236}">
                      <a16:creationId xmlns:a16="http://schemas.microsoft.com/office/drawing/2014/main" id="{6307C46B-BA2A-DD35-C2C1-7883E9DD7F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086452" y="-439199"/>
                  <a:ext cx="0" cy="64366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aphicFrame>
        <p:nvGraphicFramePr>
          <p:cNvPr id="199" name="Table 49">
            <a:extLst>
              <a:ext uri="{FF2B5EF4-FFF2-40B4-BE49-F238E27FC236}">
                <a16:creationId xmlns:a16="http://schemas.microsoft.com/office/drawing/2014/main" id="{071D37B3-8587-23B0-BBAF-AC471CB3A149}"/>
              </a:ext>
            </a:extLst>
          </p:cNvPr>
          <p:cNvGraphicFramePr>
            <a:graphicFrameLocks noGrp="1"/>
          </p:cNvGraphicFramePr>
          <p:nvPr/>
        </p:nvGraphicFramePr>
        <p:xfrm>
          <a:off x="9001657" y="5335431"/>
          <a:ext cx="2988505" cy="278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85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229885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278529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 marL="68679" marR="68679" marT="34339" marB="3433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D49AE0E3-607D-FB8B-4618-DDBAF406F00F}"/>
              </a:ext>
            </a:extLst>
          </p:cNvPr>
          <p:cNvCxnSpPr>
            <a:cxnSpLocks/>
          </p:cNvCxnSpPr>
          <p:nvPr/>
        </p:nvCxnSpPr>
        <p:spPr>
          <a:xfrm flipH="1">
            <a:off x="9137285" y="3603589"/>
            <a:ext cx="1766763" cy="18162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01" name="Table 200">
            <a:extLst>
              <a:ext uri="{FF2B5EF4-FFF2-40B4-BE49-F238E27FC236}">
                <a16:creationId xmlns:a16="http://schemas.microsoft.com/office/drawing/2014/main" id="{CBE6CE39-C578-0A1C-B6B9-9EC9AB6E9A78}"/>
              </a:ext>
            </a:extLst>
          </p:cNvPr>
          <p:cNvGraphicFramePr>
            <a:graphicFrameLocks noGrp="1"/>
          </p:cNvGraphicFramePr>
          <p:nvPr/>
        </p:nvGraphicFramePr>
        <p:xfrm>
          <a:off x="9864344" y="3531296"/>
          <a:ext cx="329276" cy="269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27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22427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 marL="68679" marR="68679" marT="34339" marB="3433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36550D29-5696-9B57-D427-7341EAE42E8E}"/>
                  </a:ext>
                </a:extLst>
              </p:cNvPr>
              <p:cNvSpPr txBox="1"/>
              <p:nvPr/>
            </p:nvSpPr>
            <p:spPr>
              <a:xfrm>
                <a:off x="973170" y="2107464"/>
                <a:ext cx="1275378" cy="61293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36550D29-5696-9B57-D427-7341EAE42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170" y="2107464"/>
                <a:ext cx="1275378" cy="612934"/>
              </a:xfrm>
              <a:prstGeom prst="roundRect">
                <a:avLst/>
              </a:prstGeom>
              <a:blipFill>
                <a:blip r:embed="rId4"/>
                <a:stretch>
                  <a:fillRect l="-5882" r="-5882" b="-160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EFE92962-3002-1562-D7FE-58936040721F}"/>
                  </a:ext>
                </a:extLst>
              </p:cNvPr>
              <p:cNvSpPr txBox="1"/>
              <p:nvPr/>
            </p:nvSpPr>
            <p:spPr>
              <a:xfrm>
                <a:off x="2982280" y="2107464"/>
                <a:ext cx="2084390" cy="61293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EFE92962-3002-1562-D7FE-589360407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280" y="2107464"/>
                <a:ext cx="2084390" cy="612934"/>
              </a:xfrm>
              <a:prstGeom prst="roundRect">
                <a:avLst/>
              </a:prstGeom>
              <a:blipFill>
                <a:blip r:embed="rId5"/>
                <a:stretch>
                  <a:fillRect l="-3614" r="-3012" b="-160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D67E85DB-9E82-42CE-13B1-5239C1C6EB4F}"/>
                  </a:ext>
                </a:extLst>
              </p:cNvPr>
              <p:cNvSpPr txBox="1"/>
              <p:nvPr/>
            </p:nvSpPr>
            <p:spPr>
              <a:xfrm>
                <a:off x="5800458" y="2107464"/>
                <a:ext cx="2675919" cy="61293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D67E85DB-9E82-42CE-13B1-5239C1C6E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458" y="2107464"/>
                <a:ext cx="2675919" cy="612934"/>
              </a:xfrm>
              <a:prstGeom prst="roundRect">
                <a:avLst/>
              </a:prstGeom>
              <a:blipFill>
                <a:blip r:embed="rId6"/>
                <a:stretch>
                  <a:fillRect l="-2830" r="-2358" b="-160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1A0153E2-DFB6-1C5D-2669-634A1D809D4B}"/>
                  </a:ext>
                </a:extLst>
              </p:cNvPr>
              <p:cNvSpPr txBox="1"/>
              <p:nvPr/>
            </p:nvSpPr>
            <p:spPr>
              <a:xfrm>
                <a:off x="9218158" y="2107464"/>
                <a:ext cx="2324606" cy="61293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1A0153E2-DFB6-1C5D-2669-634A1D809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8158" y="2107464"/>
                <a:ext cx="2324606" cy="612934"/>
              </a:xfrm>
              <a:prstGeom prst="roundRect">
                <a:avLst/>
              </a:prstGeom>
              <a:blipFill>
                <a:blip r:embed="rId7"/>
                <a:stretch>
                  <a:fillRect l="-3243" r="-2703" b="-160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>
            <a:extLst>
              <a:ext uri="{FF2B5EF4-FFF2-40B4-BE49-F238E27FC236}">
                <a16:creationId xmlns:a16="http://schemas.microsoft.com/office/drawing/2014/main" id="{08F1CA7F-7C70-4CF2-C76A-B70547DD05F4}"/>
              </a:ext>
            </a:extLst>
          </p:cNvPr>
          <p:cNvSpPr/>
          <p:nvPr/>
        </p:nvSpPr>
        <p:spPr>
          <a:xfrm>
            <a:off x="1243953" y="5809010"/>
            <a:ext cx="576320" cy="5758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D3A33D2-6CE7-CE1C-A12A-4E760838777A}"/>
              </a:ext>
            </a:extLst>
          </p:cNvPr>
          <p:cNvSpPr/>
          <p:nvPr/>
        </p:nvSpPr>
        <p:spPr>
          <a:xfrm>
            <a:off x="4309651" y="5810572"/>
            <a:ext cx="576320" cy="5758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1AB4400-E027-C734-9C47-945EEF2C5D21}"/>
              </a:ext>
            </a:extLst>
          </p:cNvPr>
          <p:cNvSpPr/>
          <p:nvPr/>
        </p:nvSpPr>
        <p:spPr>
          <a:xfrm>
            <a:off x="7375349" y="5809010"/>
            <a:ext cx="576320" cy="5758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D1032B1-499D-A9E1-D577-3C99005D77E5}"/>
              </a:ext>
            </a:extLst>
          </p:cNvPr>
          <p:cNvSpPr/>
          <p:nvPr/>
        </p:nvSpPr>
        <p:spPr>
          <a:xfrm>
            <a:off x="10441048" y="5809010"/>
            <a:ext cx="576320" cy="5758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71491064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5A4A040-23D0-D049-358C-3D09849CCF66}"/>
              </a:ext>
            </a:extLst>
          </p:cNvPr>
          <p:cNvSpPr/>
          <p:nvPr/>
        </p:nvSpPr>
        <p:spPr>
          <a:xfrm>
            <a:off x="413238" y="2576146"/>
            <a:ext cx="3130062" cy="182000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Lesson 1: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We learned how to plot a straight-line graph using a table of values.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672FC3E-F270-CCEB-1F19-CEF426F47925}"/>
              </a:ext>
            </a:extLst>
          </p:cNvPr>
          <p:cNvSpPr/>
          <p:nvPr/>
        </p:nvSpPr>
        <p:spPr>
          <a:xfrm>
            <a:off x="4451838" y="2576146"/>
            <a:ext cx="3130062" cy="182000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Lesson 2: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We learned about gradients and how to find the value of a gradient.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49AEAEF9-CEE4-07D5-85A3-B4B5004AB537}"/>
                  </a:ext>
                </a:extLst>
              </p:cNvPr>
              <p:cNvSpPr/>
              <p:nvPr/>
            </p:nvSpPr>
            <p:spPr>
              <a:xfrm>
                <a:off x="8490438" y="2576146"/>
                <a:ext cx="3130062" cy="182000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Lesson 3: </a:t>
                </a: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Today we learned that straight-lines have the equation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49AEAEF9-CEE4-07D5-85A3-B4B5004AB5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0438" y="2576146"/>
                <a:ext cx="3130062" cy="1820007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633667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2DF67-A244-3E76-C2C0-E7634FB0B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6D65DB0-8DA6-ECD6-4DEF-B5ECD7FC1660}"/>
              </a:ext>
            </a:extLst>
          </p:cNvPr>
          <p:cNvSpPr/>
          <p:nvPr/>
        </p:nvSpPr>
        <p:spPr>
          <a:xfrm>
            <a:off x="449192" y="2215989"/>
            <a:ext cx="4444561" cy="24260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Lesson 1: </a:t>
            </a:r>
          </a:p>
          <a:p>
            <a:pPr algn="ctr"/>
            <a:endParaRPr lang="en-US" sz="2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We learned how to plot a straight-line graph using a table of values.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48B7B96-1AA0-ABA2-8ED0-D2754C83CA8B}"/>
              </a:ext>
            </a:extLst>
          </p:cNvPr>
          <p:cNvSpPr/>
          <p:nvPr/>
        </p:nvSpPr>
        <p:spPr>
          <a:xfrm>
            <a:off x="12870334" y="2576146"/>
            <a:ext cx="3130062" cy="182000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Lesson 2: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We learned about gradients and how to find the value of a gradient.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E73D029F-1E5F-79AC-1BF9-ADC81B8DF8EB}"/>
                  </a:ext>
                </a:extLst>
              </p:cNvPr>
              <p:cNvSpPr/>
              <p:nvPr/>
            </p:nvSpPr>
            <p:spPr>
              <a:xfrm>
                <a:off x="16375251" y="2576146"/>
                <a:ext cx="3130062" cy="182000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Lesson 3: </a:t>
                </a: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Today we learned that straight-lines have the equation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E73D029F-1E5F-79AC-1BF9-ADC81B8DF8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75251" y="2576146"/>
                <a:ext cx="3130062" cy="182000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F47A002-8290-90EC-FA09-7E79FE8B2201}"/>
                  </a:ext>
                </a:extLst>
              </p:cNvPr>
              <p:cNvSpPr txBox="1"/>
              <p:nvPr/>
            </p:nvSpPr>
            <p:spPr>
              <a:xfrm>
                <a:off x="5591503" y="169440"/>
                <a:ext cx="609600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4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F47A002-8290-90EC-FA09-7E79FE8B22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503" y="169440"/>
                <a:ext cx="6096000" cy="707886"/>
              </a:xfrm>
              <a:prstGeom prst="rect">
                <a:avLst/>
              </a:prstGeom>
              <a:blipFill>
                <a:blip r:embed="rId4"/>
                <a:stretch>
                  <a:fillRect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9" name="Table 58">
                <a:extLst>
                  <a:ext uri="{FF2B5EF4-FFF2-40B4-BE49-F238E27FC236}">
                    <a16:creationId xmlns:a16="http://schemas.microsoft.com/office/drawing/2014/main" id="{87D2A004-A822-BA3E-9D6D-E4D5B3EC829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29378" y="1087411"/>
              <a:ext cx="5438615" cy="1036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76945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5002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5002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9" name="Table 58">
                <a:extLst>
                  <a:ext uri="{FF2B5EF4-FFF2-40B4-BE49-F238E27FC236}">
                    <a16:creationId xmlns:a16="http://schemas.microsoft.com/office/drawing/2014/main" id="{87D2A004-A822-BA3E-9D6D-E4D5B3EC82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0174549"/>
                  </p:ext>
                </p:extLst>
              </p:nvPr>
            </p:nvGraphicFramePr>
            <p:xfrm>
              <a:off x="5729378" y="1087411"/>
              <a:ext cx="5438615" cy="1036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76945">
                      <a:extLst>
                        <a:ext uri="{9D8B030D-6E8A-4147-A177-3AD203B41FA5}">
                          <a16:colId xmlns:a16="http://schemas.microsoft.com/office/drawing/2014/main" val="3898600952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3683371084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844748278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763074749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290643160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4129046879"/>
                        </a:ext>
                      </a:extLst>
                    </a:gridCol>
                    <a:gridCol w="776945">
                      <a:extLst>
                        <a:ext uri="{9D8B030D-6E8A-4147-A177-3AD203B41FA5}">
                          <a16:colId xmlns:a16="http://schemas.microsoft.com/office/drawing/2014/main" val="3344445832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639" t="-2381" r="-604918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0000" t="-2381" r="-495161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3279" t="-2381" r="-403279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3279" t="-2381" r="-303279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03279" t="-2381" r="-203279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95161" t="-2381" r="-100000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04918" t="-2381" r="-1639" b="-1095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41269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639" t="-104878" r="-604918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0000" t="-104878" r="-495161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3279" t="-104878" r="-403279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3279" t="-104878" r="-303279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03279" t="-104878" r="-203279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95161" t="-104878" r="-100000" b="-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04918" t="-104878" r="-1639" b="-1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1572925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43" name="Group 142">
            <a:extLst>
              <a:ext uri="{FF2B5EF4-FFF2-40B4-BE49-F238E27FC236}">
                <a16:creationId xmlns:a16="http://schemas.microsoft.com/office/drawing/2014/main" id="{98DBE4E5-64D1-E64E-E0B1-CF5D4DED3A1E}"/>
              </a:ext>
            </a:extLst>
          </p:cNvPr>
          <p:cNvGrpSpPr/>
          <p:nvPr/>
        </p:nvGrpSpPr>
        <p:grpSpPr>
          <a:xfrm>
            <a:off x="6529613" y="2346775"/>
            <a:ext cx="4098755" cy="4098754"/>
            <a:chOff x="5793366" y="593233"/>
            <a:chExt cx="5779911" cy="5779911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82E82232-7CD0-AED3-41DF-939275C6AB5A}"/>
                </a:ext>
              </a:extLst>
            </p:cNvPr>
            <p:cNvCxnSpPr>
              <a:cxnSpLocks/>
            </p:cNvCxnSpPr>
            <p:nvPr/>
          </p:nvCxnSpPr>
          <p:spPr>
            <a:xfrm>
              <a:off x="58342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AD787B9F-DDC3-32BC-CAE6-505C967E8BFE}"/>
                </a:ext>
              </a:extLst>
            </p:cNvPr>
            <p:cNvCxnSpPr>
              <a:cxnSpLocks/>
            </p:cNvCxnSpPr>
            <p:nvPr/>
          </p:nvCxnSpPr>
          <p:spPr>
            <a:xfrm>
              <a:off x="64040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61F9419-42C5-0291-EE27-FF3CCFFE8FB6}"/>
                </a:ext>
              </a:extLst>
            </p:cNvPr>
            <p:cNvCxnSpPr>
              <a:cxnSpLocks/>
            </p:cNvCxnSpPr>
            <p:nvPr/>
          </p:nvCxnSpPr>
          <p:spPr>
            <a:xfrm>
              <a:off x="66889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870767FF-9FBB-2BDE-1B79-84D440EDDCD3}"/>
                </a:ext>
              </a:extLst>
            </p:cNvPr>
            <p:cNvCxnSpPr>
              <a:cxnSpLocks/>
            </p:cNvCxnSpPr>
            <p:nvPr/>
          </p:nvCxnSpPr>
          <p:spPr>
            <a:xfrm>
              <a:off x="69738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5F7BD477-5E24-E42A-953B-D817B7B0EEAA}"/>
                </a:ext>
              </a:extLst>
            </p:cNvPr>
            <p:cNvCxnSpPr>
              <a:cxnSpLocks/>
            </p:cNvCxnSpPr>
            <p:nvPr/>
          </p:nvCxnSpPr>
          <p:spPr>
            <a:xfrm>
              <a:off x="72587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F69B5440-8A21-8F56-2BEA-77B1DF1BA03B}"/>
                </a:ext>
              </a:extLst>
            </p:cNvPr>
            <p:cNvCxnSpPr>
              <a:cxnSpLocks/>
            </p:cNvCxnSpPr>
            <p:nvPr/>
          </p:nvCxnSpPr>
          <p:spPr>
            <a:xfrm>
              <a:off x="75436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F4F7BBCC-070C-B5E3-E73B-493BED4AB39A}"/>
                </a:ext>
              </a:extLst>
            </p:cNvPr>
            <p:cNvCxnSpPr>
              <a:cxnSpLocks/>
            </p:cNvCxnSpPr>
            <p:nvPr/>
          </p:nvCxnSpPr>
          <p:spPr>
            <a:xfrm>
              <a:off x="61191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6B2129EB-4B87-DCE1-A6AA-A3FC19FA04F1}"/>
                </a:ext>
              </a:extLst>
            </p:cNvPr>
            <p:cNvCxnSpPr>
              <a:cxnSpLocks/>
            </p:cNvCxnSpPr>
            <p:nvPr/>
          </p:nvCxnSpPr>
          <p:spPr>
            <a:xfrm>
              <a:off x="81134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4A540F65-285D-5938-AB68-DE205B9D73FD}"/>
                </a:ext>
              </a:extLst>
            </p:cNvPr>
            <p:cNvCxnSpPr>
              <a:cxnSpLocks/>
            </p:cNvCxnSpPr>
            <p:nvPr/>
          </p:nvCxnSpPr>
          <p:spPr>
            <a:xfrm>
              <a:off x="83984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23E04528-C7B1-4D74-2159-1ED9524ABA25}"/>
                </a:ext>
              </a:extLst>
            </p:cNvPr>
            <p:cNvCxnSpPr>
              <a:cxnSpLocks/>
            </p:cNvCxnSpPr>
            <p:nvPr/>
          </p:nvCxnSpPr>
          <p:spPr>
            <a:xfrm>
              <a:off x="86833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CE60599C-C0EB-B915-227E-4B465AC5A003}"/>
                </a:ext>
              </a:extLst>
            </p:cNvPr>
            <p:cNvCxnSpPr>
              <a:cxnSpLocks/>
            </p:cNvCxnSpPr>
            <p:nvPr/>
          </p:nvCxnSpPr>
          <p:spPr>
            <a:xfrm>
              <a:off x="896822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80BA8EF2-BC70-2311-8A3A-7EAB31AD6701}"/>
                </a:ext>
              </a:extLst>
            </p:cNvPr>
            <p:cNvCxnSpPr>
              <a:cxnSpLocks/>
            </p:cNvCxnSpPr>
            <p:nvPr/>
          </p:nvCxnSpPr>
          <p:spPr>
            <a:xfrm>
              <a:off x="925313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8DED976D-1A7B-315E-7AD3-5E7E2BE42FEB}"/>
                </a:ext>
              </a:extLst>
            </p:cNvPr>
            <p:cNvCxnSpPr>
              <a:cxnSpLocks/>
            </p:cNvCxnSpPr>
            <p:nvPr/>
          </p:nvCxnSpPr>
          <p:spPr>
            <a:xfrm>
              <a:off x="953804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90DDD210-51AA-8813-520D-E31E17A785EB}"/>
                </a:ext>
              </a:extLst>
            </p:cNvPr>
            <p:cNvCxnSpPr>
              <a:cxnSpLocks/>
            </p:cNvCxnSpPr>
            <p:nvPr/>
          </p:nvCxnSpPr>
          <p:spPr>
            <a:xfrm>
              <a:off x="982295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58DDEF70-F81B-B622-2E87-1D54839FFBEE}"/>
                </a:ext>
              </a:extLst>
            </p:cNvPr>
            <p:cNvCxnSpPr>
              <a:cxnSpLocks/>
            </p:cNvCxnSpPr>
            <p:nvPr/>
          </p:nvCxnSpPr>
          <p:spPr>
            <a:xfrm>
              <a:off x="1010786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CC7232A7-19C2-D3AC-BB3A-02AFC1E82262}"/>
                </a:ext>
              </a:extLst>
            </p:cNvPr>
            <p:cNvCxnSpPr>
              <a:cxnSpLocks/>
            </p:cNvCxnSpPr>
            <p:nvPr/>
          </p:nvCxnSpPr>
          <p:spPr>
            <a:xfrm>
              <a:off x="1039277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57C02E8C-95C8-F28E-032B-632F282447B8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68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F2364609-F8DB-1523-1CB2-0A71FE445DB4}"/>
                </a:ext>
              </a:extLst>
            </p:cNvPr>
            <p:cNvCxnSpPr>
              <a:cxnSpLocks/>
            </p:cNvCxnSpPr>
            <p:nvPr/>
          </p:nvCxnSpPr>
          <p:spPr>
            <a:xfrm>
              <a:off x="1096259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AF77BCA7-04C9-25B6-DE8F-70F038C0DBC7}"/>
                </a:ext>
              </a:extLst>
            </p:cNvPr>
            <p:cNvCxnSpPr>
              <a:cxnSpLocks/>
            </p:cNvCxnSpPr>
            <p:nvPr/>
          </p:nvCxnSpPr>
          <p:spPr>
            <a:xfrm>
              <a:off x="1124750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0D095D11-B429-6E13-BA52-56A780626C06}"/>
                </a:ext>
              </a:extLst>
            </p:cNvPr>
            <p:cNvCxnSpPr>
              <a:cxnSpLocks/>
            </p:cNvCxnSpPr>
            <p:nvPr/>
          </p:nvCxnSpPr>
          <p:spPr>
            <a:xfrm>
              <a:off x="11532410" y="641213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D3928585-60F5-0736-AC25-1E5B3A495DD9}"/>
                </a:ext>
              </a:extLst>
            </p:cNvPr>
            <p:cNvCxnSpPr>
              <a:cxnSpLocks/>
            </p:cNvCxnSpPr>
            <p:nvPr/>
          </p:nvCxnSpPr>
          <p:spPr>
            <a:xfrm>
              <a:off x="5793366" y="4337793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7DE33CEE-89EE-70CC-710D-00D3B15C037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4901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EA930F21-2175-1D0D-45A3-D920E891916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9203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B9816257-11C9-5A0C-9F66-1490B54EA80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63545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A906C5D1-A930-2FC8-DE8F-69B092B4D66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35054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ABEFD530-6D96-14BE-8467-2B548578FBF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206563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2471967A-1234-7FE4-3256-94E3819984F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78072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3FB942FA-0A1F-9C83-18CA-49AC659107B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2052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0A74ECCA-289A-505D-858B-A974EC5EA99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121090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06E0ABC6-8D9F-CC51-F25B-8C7DC6B3E71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92599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F5250F9D-F7A3-C849-A461-079BC88E479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64108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0E668AAF-A7A1-8FFA-2D9D-B5CE7A8C812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35617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C8B42E5F-95A0-423B-C5DB-C2D640DC3DB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71266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11D0577B-54AF-5134-8541-35D294B3358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1364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939DCB1-0C24-03B4-80CE-186A55BFED8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49855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116263B7-A790-356A-4AD8-A6219FA2E40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78346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348C3116-F57C-89CB-E487-BB135CB8802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06837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AED176D-24A8-1B27-4C61-CDADE35A919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35328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37C2A551-CF0E-E881-DE29-65AB4AC2AE9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63819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03F99851-8E7E-200F-7A7C-C76A2685A8E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192310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F9EA5879-751C-0D79-528C-7A18E021D5F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83322" y="-2208014"/>
              <a:ext cx="0" cy="568395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6E7E3F37-3FF6-4569-03C7-FE78254D25C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38624" y="3483189"/>
              <a:ext cx="57799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B675A737-0B95-9BB5-BAA4-BD5900C43FDB}"/>
              </a:ext>
            </a:extLst>
          </p:cNvPr>
          <p:cNvCxnSpPr>
            <a:cxnSpLocks/>
          </p:cNvCxnSpPr>
          <p:nvPr/>
        </p:nvCxnSpPr>
        <p:spPr>
          <a:xfrm rot="16200000">
            <a:off x="8582431" y="2952806"/>
            <a:ext cx="0" cy="409875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10C0EFF7-3CDE-97C0-3461-2F47FCFA68D6}"/>
              </a:ext>
            </a:extLst>
          </p:cNvPr>
          <p:cNvSpPr txBox="1"/>
          <p:nvPr/>
        </p:nvSpPr>
        <p:spPr>
          <a:xfrm>
            <a:off x="7803299" y="4818728"/>
            <a:ext cx="227578" cy="283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0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C177972F-E0CD-7CBD-F1E5-C78DF3C9644D}"/>
              </a:ext>
            </a:extLst>
          </p:cNvPr>
          <p:cNvSpPr txBox="1"/>
          <p:nvPr/>
        </p:nvSpPr>
        <p:spPr>
          <a:xfrm>
            <a:off x="8820671" y="4815484"/>
            <a:ext cx="227578" cy="283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DDB4D7A4-3301-2627-63E7-676E2CD516F2}"/>
              </a:ext>
            </a:extLst>
          </p:cNvPr>
          <p:cNvSpPr txBox="1"/>
          <p:nvPr/>
        </p:nvSpPr>
        <p:spPr>
          <a:xfrm>
            <a:off x="9798280" y="4805757"/>
            <a:ext cx="324201" cy="283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590DA7D4-074A-E1C1-82A9-7B16755FDD02}"/>
              </a:ext>
            </a:extLst>
          </p:cNvPr>
          <p:cNvSpPr txBox="1"/>
          <p:nvPr/>
        </p:nvSpPr>
        <p:spPr>
          <a:xfrm>
            <a:off x="7820160" y="3801476"/>
            <a:ext cx="227578" cy="283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5</a:t>
            </a:r>
          </a:p>
        </p:txBody>
      </p: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D8728C2B-D164-65EF-BE40-43CDBAAB8F2F}"/>
              </a:ext>
            </a:extLst>
          </p:cNvPr>
          <p:cNvCxnSpPr>
            <a:cxnSpLocks/>
          </p:cNvCxnSpPr>
          <p:nvPr/>
        </p:nvCxnSpPr>
        <p:spPr>
          <a:xfrm>
            <a:off x="7972860" y="2346775"/>
            <a:ext cx="0" cy="409875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2" name="TextBox 191">
            <a:extLst>
              <a:ext uri="{FF2B5EF4-FFF2-40B4-BE49-F238E27FC236}">
                <a16:creationId xmlns:a16="http://schemas.microsoft.com/office/drawing/2014/main" id="{189FA120-EF64-51B3-0A0B-B6C3292823E2}"/>
              </a:ext>
            </a:extLst>
          </p:cNvPr>
          <p:cNvSpPr txBox="1"/>
          <p:nvPr/>
        </p:nvSpPr>
        <p:spPr>
          <a:xfrm>
            <a:off x="7756003" y="2750465"/>
            <a:ext cx="324201" cy="283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10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5640B0A2-D39D-7A85-FE2E-171EF5B08A51}"/>
              </a:ext>
            </a:extLst>
          </p:cNvPr>
          <p:cNvSpPr txBox="1"/>
          <p:nvPr/>
        </p:nvSpPr>
        <p:spPr>
          <a:xfrm>
            <a:off x="7746273" y="5787557"/>
            <a:ext cx="288962" cy="283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025C0C15-334C-43FA-0928-74EACAF272AA}"/>
              </a:ext>
            </a:extLst>
          </p:cNvPr>
          <p:cNvSpPr txBox="1"/>
          <p:nvPr/>
        </p:nvSpPr>
        <p:spPr>
          <a:xfrm flipH="1">
            <a:off x="6737287" y="4794893"/>
            <a:ext cx="444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0">
                  <a:solidFill>
                    <a:schemeClr val="bg1"/>
                  </a:solidFill>
                </a:ln>
              </a:rPr>
              <a:t>-5</a:t>
            </a:r>
          </a:p>
        </p:txBody>
      </p: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BE2CBBCB-9660-FAA7-5ACA-D52D4B9722B3}"/>
              </a:ext>
            </a:extLst>
          </p:cNvPr>
          <p:cNvCxnSpPr>
            <a:cxnSpLocks/>
          </p:cNvCxnSpPr>
          <p:nvPr/>
        </p:nvCxnSpPr>
        <p:spPr>
          <a:xfrm flipH="1">
            <a:off x="7442317" y="2346775"/>
            <a:ext cx="1341756" cy="4064731"/>
          </a:xfrm>
          <a:prstGeom prst="line">
            <a:avLst/>
          </a:prstGeom>
          <a:ln w="5715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3" name="Plus 202">
            <a:extLst>
              <a:ext uri="{FF2B5EF4-FFF2-40B4-BE49-F238E27FC236}">
                <a16:creationId xmlns:a16="http://schemas.microsoft.com/office/drawing/2014/main" id="{11FB3BB2-1EEE-9FA5-C49E-3BCFE8B5F983}"/>
              </a:ext>
            </a:extLst>
          </p:cNvPr>
          <p:cNvSpPr/>
          <p:nvPr/>
        </p:nvSpPr>
        <p:spPr>
          <a:xfrm rot="18949288">
            <a:off x="7346739" y="5794587"/>
            <a:ext cx="456693" cy="456693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BD47A54E-EBE9-ADDC-2A1A-A90C0C12E98F}"/>
                  </a:ext>
                </a:extLst>
              </p:cNvPr>
              <p:cNvSpPr txBox="1"/>
              <p:nvPr/>
            </p:nvSpPr>
            <p:spPr>
              <a:xfrm>
                <a:off x="5774431" y="5848545"/>
                <a:ext cx="2289835" cy="40011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BD47A54E-EBE9-ADDC-2A1A-A90C0C12E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431" y="5848545"/>
                <a:ext cx="2289835" cy="400110"/>
              </a:xfrm>
              <a:prstGeom prst="rect">
                <a:avLst/>
              </a:prstGeom>
              <a:blipFill>
                <a:blip r:embed="rId9"/>
                <a:stretch>
                  <a:fillRect t="-6061" b="-30303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" name="Plus 204">
            <a:extLst>
              <a:ext uri="{FF2B5EF4-FFF2-40B4-BE49-F238E27FC236}">
                <a16:creationId xmlns:a16="http://schemas.microsoft.com/office/drawing/2014/main" id="{967CCC96-AD4D-2114-8C01-7C288B2DE4ED}"/>
              </a:ext>
            </a:extLst>
          </p:cNvPr>
          <p:cNvSpPr/>
          <p:nvPr/>
        </p:nvSpPr>
        <p:spPr>
          <a:xfrm rot="18949288">
            <a:off x="7549210" y="5161867"/>
            <a:ext cx="456693" cy="456693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1066B11D-A73A-8B4D-39F9-2427260F7F16}"/>
                  </a:ext>
                </a:extLst>
              </p:cNvPr>
              <p:cNvSpPr txBox="1"/>
              <p:nvPr/>
            </p:nvSpPr>
            <p:spPr>
              <a:xfrm>
                <a:off x="5976902" y="5215825"/>
                <a:ext cx="2289835" cy="40011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1066B11D-A73A-8B4D-39F9-2427260F7F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902" y="5215825"/>
                <a:ext cx="2289835" cy="400110"/>
              </a:xfrm>
              <a:prstGeom prst="rect">
                <a:avLst/>
              </a:prstGeom>
              <a:blipFill>
                <a:blip r:embed="rId10"/>
                <a:stretch>
                  <a:fillRect t="-6061" b="-30303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7" name="Plus 206">
            <a:extLst>
              <a:ext uri="{FF2B5EF4-FFF2-40B4-BE49-F238E27FC236}">
                <a16:creationId xmlns:a16="http://schemas.microsoft.com/office/drawing/2014/main" id="{905923D5-5F1E-0F4D-A73F-AF54A6CAEE56}"/>
              </a:ext>
            </a:extLst>
          </p:cNvPr>
          <p:cNvSpPr/>
          <p:nvPr/>
        </p:nvSpPr>
        <p:spPr>
          <a:xfrm rot="18949288">
            <a:off x="7741231" y="4572464"/>
            <a:ext cx="456693" cy="456693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C5148781-254D-F6EC-BEFA-8836CE6841C4}"/>
                  </a:ext>
                </a:extLst>
              </p:cNvPr>
              <p:cNvSpPr txBox="1"/>
              <p:nvPr/>
            </p:nvSpPr>
            <p:spPr>
              <a:xfrm>
                <a:off x="6414586" y="4585479"/>
                <a:ext cx="2289835" cy="40011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C5148781-254D-F6EC-BEFA-8836CE6841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586" y="4585479"/>
                <a:ext cx="2289835" cy="400110"/>
              </a:xfrm>
              <a:prstGeom prst="rect">
                <a:avLst/>
              </a:prstGeom>
              <a:blipFill>
                <a:blip r:embed="rId11"/>
                <a:stretch>
                  <a:fillRect t="-3030" b="-30303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Plus 208">
            <a:extLst>
              <a:ext uri="{FF2B5EF4-FFF2-40B4-BE49-F238E27FC236}">
                <a16:creationId xmlns:a16="http://schemas.microsoft.com/office/drawing/2014/main" id="{7164BA57-5D3B-2D01-0E03-259F917F81D7}"/>
              </a:ext>
            </a:extLst>
          </p:cNvPr>
          <p:cNvSpPr/>
          <p:nvPr/>
        </p:nvSpPr>
        <p:spPr>
          <a:xfrm rot="18949288">
            <a:off x="7942086" y="3974333"/>
            <a:ext cx="456693" cy="456693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5C48CC17-73EC-DA40-4949-27689480F648}"/>
                  </a:ext>
                </a:extLst>
              </p:cNvPr>
              <p:cNvSpPr txBox="1"/>
              <p:nvPr/>
            </p:nvSpPr>
            <p:spPr>
              <a:xfrm>
                <a:off x="6615441" y="4028291"/>
                <a:ext cx="2289835" cy="40011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5C48CC17-73EC-DA40-4949-27689480F6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5441" y="4028291"/>
                <a:ext cx="2289835" cy="400110"/>
              </a:xfrm>
              <a:prstGeom prst="rect">
                <a:avLst/>
              </a:prstGeom>
              <a:blipFill>
                <a:blip r:embed="rId12"/>
                <a:stretch>
                  <a:fillRect t="-6250" b="-31250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1" name="Plus 210">
            <a:extLst>
              <a:ext uri="{FF2B5EF4-FFF2-40B4-BE49-F238E27FC236}">
                <a16:creationId xmlns:a16="http://schemas.microsoft.com/office/drawing/2014/main" id="{5D4AB005-B5DD-55E3-3598-C6FC88BA721E}"/>
              </a:ext>
            </a:extLst>
          </p:cNvPr>
          <p:cNvSpPr/>
          <p:nvPr/>
        </p:nvSpPr>
        <p:spPr>
          <a:xfrm rot="18949288">
            <a:off x="8156410" y="3369460"/>
            <a:ext cx="456693" cy="456693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E43F37B0-548C-967F-D7BF-35C439F7842C}"/>
                  </a:ext>
                </a:extLst>
              </p:cNvPr>
              <p:cNvSpPr txBox="1"/>
              <p:nvPr/>
            </p:nvSpPr>
            <p:spPr>
              <a:xfrm>
                <a:off x="6850238" y="3396122"/>
                <a:ext cx="2289835" cy="40011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E43F37B0-548C-967F-D7BF-35C439F78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0238" y="3396122"/>
                <a:ext cx="2289835" cy="400110"/>
              </a:xfrm>
              <a:prstGeom prst="rect">
                <a:avLst/>
              </a:prstGeom>
              <a:blipFill>
                <a:blip r:embed="rId13"/>
                <a:stretch>
                  <a:fillRect t="-6061" b="-30303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3" name="Plus 212">
            <a:extLst>
              <a:ext uri="{FF2B5EF4-FFF2-40B4-BE49-F238E27FC236}">
                <a16:creationId xmlns:a16="http://schemas.microsoft.com/office/drawing/2014/main" id="{DBF0570D-23C3-39A2-C6DD-7F8D792C6D84}"/>
              </a:ext>
            </a:extLst>
          </p:cNvPr>
          <p:cNvSpPr/>
          <p:nvPr/>
        </p:nvSpPr>
        <p:spPr>
          <a:xfrm rot="18949288">
            <a:off x="8362225" y="2764076"/>
            <a:ext cx="456693" cy="456693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3C07D5D7-0B26-C981-EB88-5AC486145A09}"/>
                  </a:ext>
                </a:extLst>
              </p:cNvPr>
              <p:cNvSpPr txBox="1"/>
              <p:nvPr/>
            </p:nvSpPr>
            <p:spPr>
              <a:xfrm>
                <a:off x="7001461" y="2783915"/>
                <a:ext cx="2289835" cy="400110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0" smtClean="0">
                          <a:solidFill>
                            <a:srgbClr val="FF0000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0" smtClean="0">
                          <a:solidFill>
                            <a:srgbClr val="025FEA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000" i="0" smtClean="0">
                          <a:solidFill>
                            <a:prstClr val="black"/>
                          </a:solidFill>
                          <a:effectLst>
                            <a:glow rad="170987">
                              <a:schemeClr val="bg1">
                                <a:alpha val="95867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effectLst>
                    <a:glow rad="170987">
                      <a:schemeClr val="bg1">
                        <a:alpha val="95867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3C07D5D7-0B26-C981-EB88-5AC486145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461" y="2783915"/>
                <a:ext cx="2289835" cy="400110"/>
              </a:xfrm>
              <a:prstGeom prst="rect">
                <a:avLst/>
              </a:prstGeom>
              <a:blipFill>
                <a:blip r:embed="rId14"/>
                <a:stretch>
                  <a:fillRect t="-6250" b="-31250"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14843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1EE07-EE3E-6FA3-E9B4-FE7DFCF03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81F28C0-AD81-EFFA-A665-0E4B89A5F3BE}"/>
              </a:ext>
            </a:extLst>
          </p:cNvPr>
          <p:cNvSpPr/>
          <p:nvPr/>
        </p:nvSpPr>
        <p:spPr>
          <a:xfrm>
            <a:off x="613438" y="2283474"/>
            <a:ext cx="4838455" cy="23363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Lesson 2: </a:t>
            </a:r>
          </a:p>
          <a:p>
            <a:pPr algn="ctr"/>
            <a:endParaRPr lang="en-US" sz="2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We learned about gradients and how to find the value of a gradient.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39B67AFC-DA64-0E75-BA7E-026EC547A28E}"/>
                  </a:ext>
                </a:extLst>
              </p:cNvPr>
              <p:cNvSpPr/>
              <p:nvPr/>
            </p:nvSpPr>
            <p:spPr>
              <a:xfrm>
                <a:off x="12991963" y="2576146"/>
                <a:ext cx="3130062" cy="182000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Lesson 3: </a:t>
                </a: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Today we learned that straight-lines have the equation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39B67AFC-DA64-0E75-BA7E-026EC547A2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91963" y="2576146"/>
                <a:ext cx="3130062" cy="1820007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ounded Rectangle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6B6B6D9-16CD-8F3E-DC59-2459EFA3F829}"/>
              </a:ext>
            </a:extLst>
          </p:cNvPr>
          <p:cNvSpPr/>
          <p:nvPr/>
        </p:nvSpPr>
        <p:spPr>
          <a:xfrm>
            <a:off x="-3438927" y="2576146"/>
            <a:ext cx="3130062" cy="182000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Lesson 1: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We learned how to plot a straight-line graph using a table of values.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B40BE98-5DDC-9E7F-86F6-280B82DE0734}"/>
                  </a:ext>
                </a:extLst>
              </p:cNvPr>
              <p:cNvSpPr txBox="1"/>
              <p:nvPr/>
            </p:nvSpPr>
            <p:spPr>
              <a:xfrm>
                <a:off x="7084170" y="2863920"/>
                <a:ext cx="3993080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2−8</m:t>
                          </m:r>
                        </m:num>
                        <m:den>
                          <m:r>
                            <a:rPr lang="en-GB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B40BE98-5DDC-9E7F-86F6-280B82DE0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4170" y="2863920"/>
                <a:ext cx="3993080" cy="901785"/>
              </a:xfrm>
              <a:prstGeom prst="rect">
                <a:avLst/>
              </a:prstGeom>
              <a:blipFill>
                <a:blip r:embed="rId3"/>
                <a:stretch>
                  <a:fillRect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369541-03BF-9CB3-8D38-9AFC4AAA0AF3}"/>
                  </a:ext>
                </a:extLst>
              </p:cNvPr>
              <p:cNvSpPr txBox="1"/>
              <p:nvPr/>
            </p:nvSpPr>
            <p:spPr>
              <a:xfrm>
                <a:off x="5522976" y="901138"/>
                <a:ext cx="3769614" cy="1113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32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32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369541-03BF-9CB3-8D38-9AFC4AAA0A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2976" y="901138"/>
                <a:ext cx="3769614" cy="1113703"/>
              </a:xfrm>
              <a:prstGeom prst="rect">
                <a:avLst/>
              </a:prstGeom>
              <a:blipFill>
                <a:blip r:embed="rId4"/>
                <a:stretch>
                  <a:fillRect t="-3409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9B3D5FF-3781-F699-9784-311B10B7BB48}"/>
              </a:ext>
            </a:extLst>
          </p:cNvPr>
          <p:cNvCxnSpPr>
            <a:cxnSpLocks/>
          </p:cNvCxnSpPr>
          <p:nvPr/>
        </p:nvCxnSpPr>
        <p:spPr>
          <a:xfrm>
            <a:off x="6853027" y="2745139"/>
            <a:ext cx="0" cy="373326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2F022A2-1200-465B-4146-EEEB1DC60403}"/>
              </a:ext>
            </a:extLst>
          </p:cNvPr>
          <p:cNvCxnSpPr>
            <a:cxnSpLocks/>
          </p:cNvCxnSpPr>
          <p:nvPr/>
        </p:nvCxnSpPr>
        <p:spPr>
          <a:xfrm>
            <a:off x="6077011" y="5803995"/>
            <a:ext cx="398942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416B59D-04E1-741E-8CA3-0AB8AB15765D}"/>
                  </a:ext>
                </a:extLst>
              </p:cNvPr>
              <p:cNvSpPr txBox="1"/>
              <p:nvPr/>
            </p:nvSpPr>
            <p:spPr>
              <a:xfrm>
                <a:off x="5731923" y="3024137"/>
                <a:ext cx="11352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416B59D-04E1-741E-8CA3-0AB8AB157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923" y="3024137"/>
                <a:ext cx="1135247" cy="461665"/>
              </a:xfrm>
              <a:prstGeom prst="rect">
                <a:avLst/>
              </a:prstGeom>
              <a:blipFill>
                <a:blip r:embed="rId5"/>
                <a:stretch>
                  <a:fillRect l="-1111" r="-1111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Plus 14">
            <a:extLst>
              <a:ext uri="{FF2B5EF4-FFF2-40B4-BE49-F238E27FC236}">
                <a16:creationId xmlns:a16="http://schemas.microsoft.com/office/drawing/2014/main" id="{CA8BF16D-C529-CE08-7905-71B6AAFD6B29}"/>
              </a:ext>
            </a:extLst>
          </p:cNvPr>
          <p:cNvSpPr/>
          <p:nvPr/>
        </p:nvSpPr>
        <p:spPr>
          <a:xfrm rot="18949288">
            <a:off x="6151188" y="3402569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Plus 15">
            <a:extLst>
              <a:ext uri="{FF2B5EF4-FFF2-40B4-BE49-F238E27FC236}">
                <a16:creationId xmlns:a16="http://schemas.microsoft.com/office/drawing/2014/main" id="{8FB9F3F1-4F5A-F696-36D6-B3C2A4F1F202}"/>
              </a:ext>
            </a:extLst>
          </p:cNvPr>
          <p:cNvSpPr/>
          <p:nvPr/>
        </p:nvSpPr>
        <p:spPr>
          <a:xfrm rot="18949288">
            <a:off x="7670182" y="5121795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AB692D3-2EAA-6E86-3FBD-9F6C5A74FA5A}"/>
                  </a:ext>
                </a:extLst>
              </p:cNvPr>
              <p:cNvSpPr txBox="1"/>
              <p:nvPr/>
            </p:nvSpPr>
            <p:spPr>
              <a:xfrm>
                <a:off x="7383794" y="4667926"/>
                <a:ext cx="1075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AB692D3-2EAA-6E86-3FBD-9F6C5A74FA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3794" y="4667926"/>
                <a:ext cx="1075936" cy="461665"/>
              </a:xfrm>
              <a:prstGeom prst="rect">
                <a:avLst/>
              </a:prstGeom>
              <a:blipFill>
                <a:blip r:embed="rId6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574F85-361E-A59F-C295-50729FEF9895}"/>
                  </a:ext>
                </a:extLst>
              </p:cNvPr>
              <p:cNvSpPr txBox="1"/>
              <p:nvPr/>
            </p:nvSpPr>
            <p:spPr>
              <a:xfrm>
                <a:off x="8298013" y="3872933"/>
                <a:ext cx="14996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574F85-361E-A59F-C295-50729FEF98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013" y="3872933"/>
                <a:ext cx="1499641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330244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FDDAB-0E6E-FA56-A956-543E4604F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339C32B-C3E7-820A-E2C0-30C71CBEAA18}"/>
              </a:ext>
            </a:extLst>
          </p:cNvPr>
          <p:cNvSpPr/>
          <p:nvPr/>
        </p:nvSpPr>
        <p:spPr>
          <a:xfrm>
            <a:off x="-7684365" y="2576146"/>
            <a:ext cx="3130062" cy="182000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Lesson 1: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We learned how to plot a straight-line graph using a table of values.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FE167B9-39B1-A469-B170-F64BDCA1D55E}"/>
              </a:ext>
            </a:extLst>
          </p:cNvPr>
          <p:cNvSpPr/>
          <p:nvPr/>
        </p:nvSpPr>
        <p:spPr>
          <a:xfrm>
            <a:off x="-3406035" y="2576146"/>
            <a:ext cx="3130062" cy="182000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Lesson 2: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We learned about gradients and how to find the value of a gradient.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FB91B65B-811F-9F47-E988-3C1E1BE7CD54}"/>
                  </a:ext>
                </a:extLst>
              </p:cNvPr>
              <p:cNvSpPr/>
              <p:nvPr/>
            </p:nvSpPr>
            <p:spPr>
              <a:xfrm>
                <a:off x="613437" y="2255843"/>
                <a:ext cx="4838451" cy="23639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</a:rPr>
                  <a:t>Lesson 3: </a:t>
                </a:r>
              </a:p>
              <a:p>
                <a:pPr algn="ctr"/>
                <a:endParaRPr lang="en-US" sz="28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sz="2800" dirty="0">
                    <a:solidFill>
                      <a:schemeClr val="tx1"/>
                    </a:solidFill>
                  </a:rPr>
                  <a:t>Today we learned that straight-lines have the equation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FB91B65B-811F-9F47-E988-3C1E1BE7CD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437" y="2255843"/>
                <a:ext cx="4838451" cy="2363954"/>
              </a:xfrm>
              <a:prstGeom prst="roundRect">
                <a:avLst/>
              </a:prstGeom>
              <a:blipFill>
                <a:blip r:embed="rId2"/>
                <a:stretch>
                  <a:fillRect b="-3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EAEE036-C796-ABFE-C66B-1C68A460AFF3}"/>
                  </a:ext>
                </a:extLst>
              </p:cNvPr>
              <p:cNvSpPr txBox="1"/>
              <p:nvPr/>
            </p:nvSpPr>
            <p:spPr>
              <a:xfrm>
                <a:off x="5673955" y="2440024"/>
                <a:ext cx="630595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8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8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8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8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8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8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EAEE036-C796-ABFE-C66B-1C68A460AF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3955" y="2440024"/>
                <a:ext cx="6305955" cy="1446550"/>
              </a:xfrm>
              <a:prstGeom prst="rect">
                <a:avLst/>
              </a:prstGeom>
              <a:blipFill>
                <a:blip r:embed="rId3"/>
                <a:stretch>
                  <a:fillRect l="-201" b="-1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7496489-67CC-275B-80AD-51534D34E7C5}"/>
                  </a:ext>
                </a:extLst>
              </p:cNvPr>
              <p:cNvSpPr/>
              <p:nvPr/>
            </p:nvSpPr>
            <p:spPr>
              <a:xfrm>
                <a:off x="5916604" y="4619797"/>
                <a:ext cx="3684596" cy="1446550"/>
              </a:xfrm>
              <a:custGeom>
                <a:avLst/>
                <a:gdLst>
                  <a:gd name="connsiteX0" fmla="*/ 0 w 3684596"/>
                  <a:gd name="connsiteY0" fmla="*/ 0 h 1446550"/>
                  <a:gd name="connsiteX1" fmla="*/ 540407 w 3684596"/>
                  <a:gd name="connsiteY1" fmla="*/ 0 h 1446550"/>
                  <a:gd name="connsiteX2" fmla="*/ 1191353 w 3684596"/>
                  <a:gd name="connsiteY2" fmla="*/ 0 h 1446550"/>
                  <a:gd name="connsiteX3" fmla="*/ 1768606 w 3684596"/>
                  <a:gd name="connsiteY3" fmla="*/ 0 h 1446550"/>
                  <a:gd name="connsiteX4" fmla="*/ 2309013 w 3684596"/>
                  <a:gd name="connsiteY4" fmla="*/ 0 h 1446550"/>
                  <a:gd name="connsiteX5" fmla="*/ 2959959 w 3684596"/>
                  <a:gd name="connsiteY5" fmla="*/ 0 h 1446550"/>
                  <a:gd name="connsiteX6" fmla="*/ 3684596 w 3684596"/>
                  <a:gd name="connsiteY6" fmla="*/ 0 h 1446550"/>
                  <a:gd name="connsiteX7" fmla="*/ 3684596 w 3684596"/>
                  <a:gd name="connsiteY7" fmla="*/ 482183 h 1446550"/>
                  <a:gd name="connsiteX8" fmla="*/ 3684596 w 3684596"/>
                  <a:gd name="connsiteY8" fmla="*/ 935436 h 1446550"/>
                  <a:gd name="connsiteX9" fmla="*/ 3684596 w 3684596"/>
                  <a:gd name="connsiteY9" fmla="*/ 1446550 h 1446550"/>
                  <a:gd name="connsiteX10" fmla="*/ 3144189 w 3684596"/>
                  <a:gd name="connsiteY10" fmla="*/ 1446550 h 1446550"/>
                  <a:gd name="connsiteX11" fmla="*/ 2640627 w 3684596"/>
                  <a:gd name="connsiteY11" fmla="*/ 1446550 h 1446550"/>
                  <a:gd name="connsiteX12" fmla="*/ 1989682 w 3684596"/>
                  <a:gd name="connsiteY12" fmla="*/ 1446550 h 1446550"/>
                  <a:gd name="connsiteX13" fmla="*/ 1449274 w 3684596"/>
                  <a:gd name="connsiteY13" fmla="*/ 1446550 h 1446550"/>
                  <a:gd name="connsiteX14" fmla="*/ 798329 w 3684596"/>
                  <a:gd name="connsiteY14" fmla="*/ 1446550 h 1446550"/>
                  <a:gd name="connsiteX15" fmla="*/ 0 w 3684596"/>
                  <a:gd name="connsiteY15" fmla="*/ 1446550 h 1446550"/>
                  <a:gd name="connsiteX16" fmla="*/ 0 w 3684596"/>
                  <a:gd name="connsiteY16" fmla="*/ 978832 h 1446550"/>
                  <a:gd name="connsiteX17" fmla="*/ 0 w 3684596"/>
                  <a:gd name="connsiteY17" fmla="*/ 482183 h 1446550"/>
                  <a:gd name="connsiteX18" fmla="*/ 0 w 3684596"/>
                  <a:gd name="connsiteY18" fmla="*/ 0 h 144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684596" h="1446550" fill="none" extrusionOk="0">
                    <a:moveTo>
                      <a:pt x="0" y="0"/>
                    </a:moveTo>
                    <a:cubicBezTo>
                      <a:pt x="202547" y="11382"/>
                      <a:pt x="343373" y="-22770"/>
                      <a:pt x="540407" y="0"/>
                    </a:cubicBezTo>
                    <a:cubicBezTo>
                      <a:pt x="737441" y="22770"/>
                      <a:pt x="914414" y="486"/>
                      <a:pt x="1191353" y="0"/>
                    </a:cubicBezTo>
                    <a:cubicBezTo>
                      <a:pt x="1468292" y="-486"/>
                      <a:pt x="1645925" y="-304"/>
                      <a:pt x="1768606" y="0"/>
                    </a:cubicBezTo>
                    <a:cubicBezTo>
                      <a:pt x="1891287" y="304"/>
                      <a:pt x="2075022" y="9702"/>
                      <a:pt x="2309013" y="0"/>
                    </a:cubicBezTo>
                    <a:cubicBezTo>
                      <a:pt x="2543004" y="-9702"/>
                      <a:pt x="2734277" y="-21218"/>
                      <a:pt x="2959959" y="0"/>
                    </a:cubicBezTo>
                    <a:cubicBezTo>
                      <a:pt x="3185641" y="21218"/>
                      <a:pt x="3496704" y="28483"/>
                      <a:pt x="3684596" y="0"/>
                    </a:cubicBezTo>
                    <a:cubicBezTo>
                      <a:pt x="3696021" y="229936"/>
                      <a:pt x="3685490" y="367327"/>
                      <a:pt x="3684596" y="482183"/>
                    </a:cubicBezTo>
                    <a:cubicBezTo>
                      <a:pt x="3683702" y="597039"/>
                      <a:pt x="3704978" y="741836"/>
                      <a:pt x="3684596" y="935436"/>
                    </a:cubicBezTo>
                    <a:cubicBezTo>
                      <a:pt x="3664214" y="1129036"/>
                      <a:pt x="3708324" y="1269150"/>
                      <a:pt x="3684596" y="1446550"/>
                    </a:cubicBezTo>
                    <a:cubicBezTo>
                      <a:pt x="3487172" y="1440804"/>
                      <a:pt x="3377147" y="1466032"/>
                      <a:pt x="3144189" y="1446550"/>
                    </a:cubicBezTo>
                    <a:cubicBezTo>
                      <a:pt x="2911231" y="1427068"/>
                      <a:pt x="2846146" y="1427436"/>
                      <a:pt x="2640627" y="1446550"/>
                    </a:cubicBezTo>
                    <a:cubicBezTo>
                      <a:pt x="2435108" y="1465664"/>
                      <a:pt x="2253756" y="1420655"/>
                      <a:pt x="1989682" y="1446550"/>
                    </a:cubicBezTo>
                    <a:cubicBezTo>
                      <a:pt x="1725608" y="1472445"/>
                      <a:pt x="1620204" y="1468244"/>
                      <a:pt x="1449274" y="1446550"/>
                    </a:cubicBezTo>
                    <a:cubicBezTo>
                      <a:pt x="1278344" y="1424856"/>
                      <a:pt x="963474" y="1444993"/>
                      <a:pt x="798329" y="1446550"/>
                    </a:cubicBezTo>
                    <a:cubicBezTo>
                      <a:pt x="633185" y="1448107"/>
                      <a:pt x="262803" y="1480882"/>
                      <a:pt x="0" y="1446550"/>
                    </a:cubicBezTo>
                    <a:cubicBezTo>
                      <a:pt x="8404" y="1227208"/>
                      <a:pt x="22624" y="1137094"/>
                      <a:pt x="0" y="978832"/>
                    </a:cubicBezTo>
                    <a:cubicBezTo>
                      <a:pt x="-22624" y="820570"/>
                      <a:pt x="21466" y="606371"/>
                      <a:pt x="0" y="482183"/>
                    </a:cubicBezTo>
                    <a:cubicBezTo>
                      <a:pt x="-21466" y="357995"/>
                      <a:pt x="13126" y="182910"/>
                      <a:pt x="0" y="0"/>
                    </a:cubicBezTo>
                    <a:close/>
                  </a:path>
                  <a:path w="3684596" h="1446550" stroke="0" extrusionOk="0">
                    <a:moveTo>
                      <a:pt x="0" y="0"/>
                    </a:moveTo>
                    <a:cubicBezTo>
                      <a:pt x="124531" y="-24136"/>
                      <a:pt x="296508" y="-6490"/>
                      <a:pt x="577253" y="0"/>
                    </a:cubicBezTo>
                    <a:cubicBezTo>
                      <a:pt x="857998" y="6490"/>
                      <a:pt x="829892" y="-16431"/>
                      <a:pt x="1080815" y="0"/>
                    </a:cubicBezTo>
                    <a:cubicBezTo>
                      <a:pt x="1331738" y="16431"/>
                      <a:pt x="1522601" y="-10345"/>
                      <a:pt x="1768606" y="0"/>
                    </a:cubicBezTo>
                    <a:cubicBezTo>
                      <a:pt x="2014611" y="10345"/>
                      <a:pt x="2103733" y="-18230"/>
                      <a:pt x="2345859" y="0"/>
                    </a:cubicBezTo>
                    <a:cubicBezTo>
                      <a:pt x="2587985" y="18230"/>
                      <a:pt x="2786058" y="15016"/>
                      <a:pt x="2923113" y="0"/>
                    </a:cubicBezTo>
                    <a:cubicBezTo>
                      <a:pt x="3060168" y="-15016"/>
                      <a:pt x="3505960" y="-4277"/>
                      <a:pt x="3684596" y="0"/>
                    </a:cubicBezTo>
                    <a:cubicBezTo>
                      <a:pt x="3698980" y="174487"/>
                      <a:pt x="3697746" y="229623"/>
                      <a:pt x="3684596" y="453252"/>
                    </a:cubicBezTo>
                    <a:cubicBezTo>
                      <a:pt x="3671446" y="676881"/>
                      <a:pt x="3705767" y="834345"/>
                      <a:pt x="3684596" y="935436"/>
                    </a:cubicBezTo>
                    <a:cubicBezTo>
                      <a:pt x="3663425" y="1036527"/>
                      <a:pt x="3698242" y="1301904"/>
                      <a:pt x="3684596" y="1446550"/>
                    </a:cubicBezTo>
                    <a:cubicBezTo>
                      <a:pt x="3466178" y="1444076"/>
                      <a:pt x="3398091" y="1462342"/>
                      <a:pt x="3144189" y="1446550"/>
                    </a:cubicBezTo>
                    <a:cubicBezTo>
                      <a:pt x="2890287" y="1430758"/>
                      <a:pt x="2718814" y="1455611"/>
                      <a:pt x="2530089" y="1446550"/>
                    </a:cubicBezTo>
                    <a:cubicBezTo>
                      <a:pt x="2341364" y="1437489"/>
                      <a:pt x="2130125" y="1420468"/>
                      <a:pt x="1952836" y="1446550"/>
                    </a:cubicBezTo>
                    <a:cubicBezTo>
                      <a:pt x="1775547" y="1472632"/>
                      <a:pt x="1501161" y="1454932"/>
                      <a:pt x="1265045" y="1446550"/>
                    </a:cubicBezTo>
                    <a:cubicBezTo>
                      <a:pt x="1028929" y="1438168"/>
                      <a:pt x="745861" y="1436695"/>
                      <a:pt x="577253" y="1446550"/>
                    </a:cubicBezTo>
                    <a:cubicBezTo>
                      <a:pt x="408645" y="1456405"/>
                      <a:pt x="125326" y="1457269"/>
                      <a:pt x="0" y="1446550"/>
                    </a:cubicBezTo>
                    <a:cubicBezTo>
                      <a:pt x="4638" y="1276864"/>
                      <a:pt x="10893" y="1113593"/>
                      <a:pt x="0" y="964367"/>
                    </a:cubicBezTo>
                    <a:cubicBezTo>
                      <a:pt x="-10893" y="815141"/>
                      <a:pt x="4083" y="662524"/>
                      <a:pt x="0" y="496649"/>
                    </a:cubicBezTo>
                    <a:cubicBezTo>
                      <a:pt x="-4083" y="330774"/>
                      <a:pt x="11480" y="18860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FF000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Gradient</a:t>
                </a:r>
              </a:p>
              <a:p>
                <a:r>
                  <a:rPr lang="en-US" sz="2800" dirty="0">
                    <a:solidFill>
                      <a:srgbClr val="FF0000"/>
                    </a:solidFill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tells you the gradient. </a:t>
                </a: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7496489-67CC-275B-80AD-51534D34E7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6604" y="4619797"/>
                <a:ext cx="3684596" cy="14465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FF000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3684596"/>
                          <a:gd name="connsiteY0" fmla="*/ 0 h 1446550"/>
                          <a:gd name="connsiteX1" fmla="*/ 540407 w 3684596"/>
                          <a:gd name="connsiteY1" fmla="*/ 0 h 1446550"/>
                          <a:gd name="connsiteX2" fmla="*/ 1191353 w 3684596"/>
                          <a:gd name="connsiteY2" fmla="*/ 0 h 1446550"/>
                          <a:gd name="connsiteX3" fmla="*/ 1768606 w 3684596"/>
                          <a:gd name="connsiteY3" fmla="*/ 0 h 1446550"/>
                          <a:gd name="connsiteX4" fmla="*/ 2309013 w 3684596"/>
                          <a:gd name="connsiteY4" fmla="*/ 0 h 1446550"/>
                          <a:gd name="connsiteX5" fmla="*/ 2959959 w 3684596"/>
                          <a:gd name="connsiteY5" fmla="*/ 0 h 1446550"/>
                          <a:gd name="connsiteX6" fmla="*/ 3684596 w 3684596"/>
                          <a:gd name="connsiteY6" fmla="*/ 0 h 1446550"/>
                          <a:gd name="connsiteX7" fmla="*/ 3684596 w 3684596"/>
                          <a:gd name="connsiteY7" fmla="*/ 482183 h 1446550"/>
                          <a:gd name="connsiteX8" fmla="*/ 3684596 w 3684596"/>
                          <a:gd name="connsiteY8" fmla="*/ 935436 h 1446550"/>
                          <a:gd name="connsiteX9" fmla="*/ 3684596 w 3684596"/>
                          <a:gd name="connsiteY9" fmla="*/ 1446550 h 1446550"/>
                          <a:gd name="connsiteX10" fmla="*/ 3144189 w 3684596"/>
                          <a:gd name="connsiteY10" fmla="*/ 1446550 h 1446550"/>
                          <a:gd name="connsiteX11" fmla="*/ 2640627 w 3684596"/>
                          <a:gd name="connsiteY11" fmla="*/ 1446550 h 1446550"/>
                          <a:gd name="connsiteX12" fmla="*/ 1989682 w 3684596"/>
                          <a:gd name="connsiteY12" fmla="*/ 1446550 h 1446550"/>
                          <a:gd name="connsiteX13" fmla="*/ 1449274 w 3684596"/>
                          <a:gd name="connsiteY13" fmla="*/ 1446550 h 1446550"/>
                          <a:gd name="connsiteX14" fmla="*/ 798329 w 3684596"/>
                          <a:gd name="connsiteY14" fmla="*/ 1446550 h 1446550"/>
                          <a:gd name="connsiteX15" fmla="*/ 0 w 3684596"/>
                          <a:gd name="connsiteY15" fmla="*/ 1446550 h 1446550"/>
                          <a:gd name="connsiteX16" fmla="*/ 0 w 3684596"/>
                          <a:gd name="connsiteY16" fmla="*/ 978832 h 1446550"/>
                          <a:gd name="connsiteX17" fmla="*/ 0 w 3684596"/>
                          <a:gd name="connsiteY17" fmla="*/ 482183 h 1446550"/>
                          <a:gd name="connsiteX18" fmla="*/ 0 w 3684596"/>
                          <a:gd name="connsiteY18" fmla="*/ 0 h 14465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3684596" h="1446550" fill="none" extrusionOk="0">
                            <a:moveTo>
                              <a:pt x="0" y="0"/>
                            </a:moveTo>
                            <a:cubicBezTo>
                              <a:pt x="202547" y="11382"/>
                              <a:pt x="343373" y="-22770"/>
                              <a:pt x="540407" y="0"/>
                            </a:cubicBezTo>
                            <a:cubicBezTo>
                              <a:pt x="737441" y="22770"/>
                              <a:pt x="914414" y="486"/>
                              <a:pt x="1191353" y="0"/>
                            </a:cubicBezTo>
                            <a:cubicBezTo>
                              <a:pt x="1468292" y="-486"/>
                              <a:pt x="1645925" y="-304"/>
                              <a:pt x="1768606" y="0"/>
                            </a:cubicBezTo>
                            <a:cubicBezTo>
                              <a:pt x="1891287" y="304"/>
                              <a:pt x="2075022" y="9702"/>
                              <a:pt x="2309013" y="0"/>
                            </a:cubicBezTo>
                            <a:cubicBezTo>
                              <a:pt x="2543004" y="-9702"/>
                              <a:pt x="2734277" y="-21218"/>
                              <a:pt x="2959959" y="0"/>
                            </a:cubicBezTo>
                            <a:cubicBezTo>
                              <a:pt x="3185641" y="21218"/>
                              <a:pt x="3496704" y="28483"/>
                              <a:pt x="3684596" y="0"/>
                            </a:cubicBezTo>
                            <a:cubicBezTo>
                              <a:pt x="3696021" y="229936"/>
                              <a:pt x="3685490" y="367327"/>
                              <a:pt x="3684596" y="482183"/>
                            </a:cubicBezTo>
                            <a:cubicBezTo>
                              <a:pt x="3683702" y="597039"/>
                              <a:pt x="3704978" y="741836"/>
                              <a:pt x="3684596" y="935436"/>
                            </a:cubicBezTo>
                            <a:cubicBezTo>
                              <a:pt x="3664214" y="1129036"/>
                              <a:pt x="3708324" y="1269150"/>
                              <a:pt x="3684596" y="1446550"/>
                            </a:cubicBezTo>
                            <a:cubicBezTo>
                              <a:pt x="3487172" y="1440804"/>
                              <a:pt x="3377147" y="1466032"/>
                              <a:pt x="3144189" y="1446550"/>
                            </a:cubicBezTo>
                            <a:cubicBezTo>
                              <a:pt x="2911231" y="1427068"/>
                              <a:pt x="2846146" y="1427436"/>
                              <a:pt x="2640627" y="1446550"/>
                            </a:cubicBezTo>
                            <a:cubicBezTo>
                              <a:pt x="2435108" y="1465664"/>
                              <a:pt x="2253756" y="1420655"/>
                              <a:pt x="1989682" y="1446550"/>
                            </a:cubicBezTo>
                            <a:cubicBezTo>
                              <a:pt x="1725608" y="1472445"/>
                              <a:pt x="1620204" y="1468244"/>
                              <a:pt x="1449274" y="1446550"/>
                            </a:cubicBezTo>
                            <a:cubicBezTo>
                              <a:pt x="1278344" y="1424856"/>
                              <a:pt x="963474" y="1444993"/>
                              <a:pt x="798329" y="1446550"/>
                            </a:cubicBezTo>
                            <a:cubicBezTo>
                              <a:pt x="633185" y="1448107"/>
                              <a:pt x="262803" y="1480882"/>
                              <a:pt x="0" y="1446550"/>
                            </a:cubicBezTo>
                            <a:cubicBezTo>
                              <a:pt x="8404" y="1227208"/>
                              <a:pt x="22624" y="1137094"/>
                              <a:pt x="0" y="978832"/>
                            </a:cubicBezTo>
                            <a:cubicBezTo>
                              <a:pt x="-22624" y="820570"/>
                              <a:pt x="21466" y="606371"/>
                              <a:pt x="0" y="482183"/>
                            </a:cubicBezTo>
                            <a:cubicBezTo>
                              <a:pt x="-21466" y="357995"/>
                              <a:pt x="13126" y="182910"/>
                              <a:pt x="0" y="0"/>
                            </a:cubicBezTo>
                            <a:close/>
                          </a:path>
                          <a:path w="3684596" h="1446550" stroke="0" extrusionOk="0">
                            <a:moveTo>
                              <a:pt x="0" y="0"/>
                            </a:moveTo>
                            <a:cubicBezTo>
                              <a:pt x="124531" y="-24136"/>
                              <a:pt x="296508" y="-6490"/>
                              <a:pt x="577253" y="0"/>
                            </a:cubicBezTo>
                            <a:cubicBezTo>
                              <a:pt x="857998" y="6490"/>
                              <a:pt x="829892" y="-16431"/>
                              <a:pt x="1080815" y="0"/>
                            </a:cubicBezTo>
                            <a:cubicBezTo>
                              <a:pt x="1331738" y="16431"/>
                              <a:pt x="1522601" y="-10345"/>
                              <a:pt x="1768606" y="0"/>
                            </a:cubicBezTo>
                            <a:cubicBezTo>
                              <a:pt x="2014611" y="10345"/>
                              <a:pt x="2103733" y="-18230"/>
                              <a:pt x="2345859" y="0"/>
                            </a:cubicBezTo>
                            <a:cubicBezTo>
                              <a:pt x="2587985" y="18230"/>
                              <a:pt x="2786058" y="15016"/>
                              <a:pt x="2923113" y="0"/>
                            </a:cubicBezTo>
                            <a:cubicBezTo>
                              <a:pt x="3060168" y="-15016"/>
                              <a:pt x="3505960" y="-4277"/>
                              <a:pt x="3684596" y="0"/>
                            </a:cubicBezTo>
                            <a:cubicBezTo>
                              <a:pt x="3698980" y="174487"/>
                              <a:pt x="3697746" y="229623"/>
                              <a:pt x="3684596" y="453252"/>
                            </a:cubicBezTo>
                            <a:cubicBezTo>
                              <a:pt x="3671446" y="676881"/>
                              <a:pt x="3705767" y="834345"/>
                              <a:pt x="3684596" y="935436"/>
                            </a:cubicBezTo>
                            <a:cubicBezTo>
                              <a:pt x="3663425" y="1036527"/>
                              <a:pt x="3698242" y="1301904"/>
                              <a:pt x="3684596" y="1446550"/>
                            </a:cubicBezTo>
                            <a:cubicBezTo>
                              <a:pt x="3466178" y="1444076"/>
                              <a:pt x="3398091" y="1462342"/>
                              <a:pt x="3144189" y="1446550"/>
                            </a:cubicBezTo>
                            <a:cubicBezTo>
                              <a:pt x="2890287" y="1430758"/>
                              <a:pt x="2718814" y="1455611"/>
                              <a:pt x="2530089" y="1446550"/>
                            </a:cubicBezTo>
                            <a:cubicBezTo>
                              <a:pt x="2341364" y="1437489"/>
                              <a:pt x="2130125" y="1420468"/>
                              <a:pt x="1952836" y="1446550"/>
                            </a:cubicBezTo>
                            <a:cubicBezTo>
                              <a:pt x="1775547" y="1472632"/>
                              <a:pt x="1501161" y="1454932"/>
                              <a:pt x="1265045" y="1446550"/>
                            </a:cubicBezTo>
                            <a:cubicBezTo>
                              <a:pt x="1028929" y="1438168"/>
                              <a:pt x="745861" y="1436695"/>
                              <a:pt x="577253" y="1446550"/>
                            </a:cubicBezTo>
                            <a:cubicBezTo>
                              <a:pt x="408645" y="1456405"/>
                              <a:pt x="125326" y="1457269"/>
                              <a:pt x="0" y="1446550"/>
                            </a:cubicBezTo>
                            <a:cubicBezTo>
                              <a:pt x="4638" y="1276864"/>
                              <a:pt x="10893" y="1113593"/>
                              <a:pt x="0" y="964367"/>
                            </a:cubicBezTo>
                            <a:cubicBezTo>
                              <a:pt x="-10893" y="815141"/>
                              <a:pt x="4083" y="662524"/>
                              <a:pt x="0" y="496649"/>
                            </a:cubicBezTo>
                            <a:cubicBezTo>
                              <a:pt x="-4083" y="330774"/>
                              <a:pt x="11480" y="18860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urved Connector 18">
            <a:extLst>
              <a:ext uri="{FF2B5EF4-FFF2-40B4-BE49-F238E27FC236}">
                <a16:creationId xmlns:a16="http://schemas.microsoft.com/office/drawing/2014/main" id="{1224466C-C852-6514-46D0-EC133C5BB7EC}"/>
              </a:ext>
            </a:extLst>
          </p:cNvPr>
          <p:cNvCxnSpPr/>
          <p:nvPr/>
        </p:nvCxnSpPr>
        <p:spPr>
          <a:xfrm rot="5400000" flipH="1" flipV="1">
            <a:off x="7834645" y="3903493"/>
            <a:ext cx="829103" cy="603504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FE27CBA-AB65-A1D0-BF7F-5F70E957E774}"/>
                  </a:ext>
                </a:extLst>
              </p:cNvPr>
              <p:cNvSpPr/>
              <p:nvPr/>
            </p:nvSpPr>
            <p:spPr>
              <a:xfrm>
                <a:off x="7223760" y="423239"/>
                <a:ext cx="3792760" cy="1519760"/>
              </a:xfrm>
              <a:custGeom>
                <a:avLst/>
                <a:gdLst>
                  <a:gd name="connsiteX0" fmla="*/ 0 w 3792760"/>
                  <a:gd name="connsiteY0" fmla="*/ 0 h 1519760"/>
                  <a:gd name="connsiteX1" fmla="*/ 556271 w 3792760"/>
                  <a:gd name="connsiteY1" fmla="*/ 0 h 1519760"/>
                  <a:gd name="connsiteX2" fmla="*/ 1226326 w 3792760"/>
                  <a:gd name="connsiteY2" fmla="*/ 0 h 1519760"/>
                  <a:gd name="connsiteX3" fmla="*/ 1820525 w 3792760"/>
                  <a:gd name="connsiteY3" fmla="*/ 0 h 1519760"/>
                  <a:gd name="connsiteX4" fmla="*/ 2376796 w 3792760"/>
                  <a:gd name="connsiteY4" fmla="*/ 0 h 1519760"/>
                  <a:gd name="connsiteX5" fmla="*/ 3046851 w 3792760"/>
                  <a:gd name="connsiteY5" fmla="*/ 0 h 1519760"/>
                  <a:gd name="connsiteX6" fmla="*/ 3792760 w 3792760"/>
                  <a:gd name="connsiteY6" fmla="*/ 0 h 1519760"/>
                  <a:gd name="connsiteX7" fmla="*/ 3792760 w 3792760"/>
                  <a:gd name="connsiteY7" fmla="*/ 506587 h 1519760"/>
                  <a:gd name="connsiteX8" fmla="*/ 3792760 w 3792760"/>
                  <a:gd name="connsiteY8" fmla="*/ 982778 h 1519760"/>
                  <a:gd name="connsiteX9" fmla="*/ 3792760 w 3792760"/>
                  <a:gd name="connsiteY9" fmla="*/ 1519760 h 1519760"/>
                  <a:gd name="connsiteX10" fmla="*/ 3236489 w 3792760"/>
                  <a:gd name="connsiteY10" fmla="*/ 1519760 h 1519760"/>
                  <a:gd name="connsiteX11" fmla="*/ 2718145 w 3792760"/>
                  <a:gd name="connsiteY11" fmla="*/ 1519760 h 1519760"/>
                  <a:gd name="connsiteX12" fmla="*/ 2048090 w 3792760"/>
                  <a:gd name="connsiteY12" fmla="*/ 1519760 h 1519760"/>
                  <a:gd name="connsiteX13" fmla="*/ 1491819 w 3792760"/>
                  <a:gd name="connsiteY13" fmla="*/ 1519760 h 1519760"/>
                  <a:gd name="connsiteX14" fmla="*/ 821765 w 3792760"/>
                  <a:gd name="connsiteY14" fmla="*/ 1519760 h 1519760"/>
                  <a:gd name="connsiteX15" fmla="*/ 0 w 3792760"/>
                  <a:gd name="connsiteY15" fmla="*/ 1519760 h 1519760"/>
                  <a:gd name="connsiteX16" fmla="*/ 0 w 3792760"/>
                  <a:gd name="connsiteY16" fmla="*/ 1028371 h 1519760"/>
                  <a:gd name="connsiteX17" fmla="*/ 0 w 3792760"/>
                  <a:gd name="connsiteY17" fmla="*/ 506587 h 1519760"/>
                  <a:gd name="connsiteX18" fmla="*/ 0 w 3792760"/>
                  <a:gd name="connsiteY18" fmla="*/ 0 h 1519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792760" h="1519760" fill="none" extrusionOk="0">
                    <a:moveTo>
                      <a:pt x="0" y="0"/>
                    </a:moveTo>
                    <a:cubicBezTo>
                      <a:pt x="123879" y="7805"/>
                      <a:pt x="390559" y="-3110"/>
                      <a:pt x="556271" y="0"/>
                    </a:cubicBezTo>
                    <a:cubicBezTo>
                      <a:pt x="721983" y="3110"/>
                      <a:pt x="905299" y="-20049"/>
                      <a:pt x="1226326" y="0"/>
                    </a:cubicBezTo>
                    <a:cubicBezTo>
                      <a:pt x="1547353" y="20049"/>
                      <a:pt x="1645565" y="9072"/>
                      <a:pt x="1820525" y="0"/>
                    </a:cubicBezTo>
                    <a:cubicBezTo>
                      <a:pt x="1995485" y="-9072"/>
                      <a:pt x="2222138" y="25488"/>
                      <a:pt x="2376796" y="0"/>
                    </a:cubicBezTo>
                    <a:cubicBezTo>
                      <a:pt x="2531454" y="-25488"/>
                      <a:pt x="2875535" y="7035"/>
                      <a:pt x="3046851" y="0"/>
                    </a:cubicBezTo>
                    <a:cubicBezTo>
                      <a:pt x="3218167" y="-7035"/>
                      <a:pt x="3582163" y="2918"/>
                      <a:pt x="3792760" y="0"/>
                    </a:cubicBezTo>
                    <a:cubicBezTo>
                      <a:pt x="3795279" y="106343"/>
                      <a:pt x="3770182" y="370122"/>
                      <a:pt x="3792760" y="506587"/>
                    </a:cubicBezTo>
                    <a:cubicBezTo>
                      <a:pt x="3815338" y="643052"/>
                      <a:pt x="3803733" y="788231"/>
                      <a:pt x="3792760" y="982778"/>
                    </a:cubicBezTo>
                    <a:cubicBezTo>
                      <a:pt x="3781787" y="1177325"/>
                      <a:pt x="3771982" y="1380599"/>
                      <a:pt x="3792760" y="1519760"/>
                    </a:cubicBezTo>
                    <a:cubicBezTo>
                      <a:pt x="3621163" y="1542813"/>
                      <a:pt x="3482475" y="1494818"/>
                      <a:pt x="3236489" y="1519760"/>
                    </a:cubicBezTo>
                    <a:cubicBezTo>
                      <a:pt x="2990503" y="1544702"/>
                      <a:pt x="2949159" y="1537201"/>
                      <a:pt x="2718145" y="1519760"/>
                    </a:cubicBezTo>
                    <a:cubicBezTo>
                      <a:pt x="2487131" y="1502319"/>
                      <a:pt x="2327480" y="1546198"/>
                      <a:pt x="2048090" y="1519760"/>
                    </a:cubicBezTo>
                    <a:cubicBezTo>
                      <a:pt x="1768701" y="1493322"/>
                      <a:pt x="1631237" y="1542830"/>
                      <a:pt x="1491819" y="1519760"/>
                    </a:cubicBezTo>
                    <a:cubicBezTo>
                      <a:pt x="1352401" y="1496690"/>
                      <a:pt x="1061146" y="1503803"/>
                      <a:pt x="821765" y="1519760"/>
                    </a:cubicBezTo>
                    <a:cubicBezTo>
                      <a:pt x="582384" y="1535717"/>
                      <a:pt x="278657" y="1490641"/>
                      <a:pt x="0" y="1519760"/>
                    </a:cubicBezTo>
                    <a:cubicBezTo>
                      <a:pt x="6869" y="1318202"/>
                      <a:pt x="-7874" y="1203224"/>
                      <a:pt x="0" y="1028371"/>
                    </a:cubicBezTo>
                    <a:cubicBezTo>
                      <a:pt x="7874" y="853518"/>
                      <a:pt x="25939" y="707988"/>
                      <a:pt x="0" y="506587"/>
                    </a:cubicBezTo>
                    <a:cubicBezTo>
                      <a:pt x="-25939" y="305186"/>
                      <a:pt x="-20947" y="251644"/>
                      <a:pt x="0" y="0"/>
                    </a:cubicBezTo>
                    <a:close/>
                  </a:path>
                  <a:path w="3792760" h="1519760" stroke="0" extrusionOk="0">
                    <a:moveTo>
                      <a:pt x="0" y="0"/>
                    </a:moveTo>
                    <a:cubicBezTo>
                      <a:pt x="220845" y="-2994"/>
                      <a:pt x="392477" y="19265"/>
                      <a:pt x="594199" y="0"/>
                    </a:cubicBezTo>
                    <a:cubicBezTo>
                      <a:pt x="795921" y="-19265"/>
                      <a:pt x="973965" y="-4670"/>
                      <a:pt x="1112543" y="0"/>
                    </a:cubicBezTo>
                    <a:cubicBezTo>
                      <a:pt x="1251121" y="4670"/>
                      <a:pt x="1659240" y="9736"/>
                      <a:pt x="1820525" y="0"/>
                    </a:cubicBezTo>
                    <a:cubicBezTo>
                      <a:pt x="1981810" y="-9736"/>
                      <a:pt x="2267208" y="23941"/>
                      <a:pt x="2414724" y="0"/>
                    </a:cubicBezTo>
                    <a:cubicBezTo>
                      <a:pt x="2562240" y="-23941"/>
                      <a:pt x="2833793" y="323"/>
                      <a:pt x="3008923" y="0"/>
                    </a:cubicBezTo>
                    <a:cubicBezTo>
                      <a:pt x="3184053" y="-323"/>
                      <a:pt x="3534514" y="-36812"/>
                      <a:pt x="3792760" y="0"/>
                    </a:cubicBezTo>
                    <a:cubicBezTo>
                      <a:pt x="3771241" y="181870"/>
                      <a:pt x="3777452" y="322564"/>
                      <a:pt x="3792760" y="476191"/>
                    </a:cubicBezTo>
                    <a:cubicBezTo>
                      <a:pt x="3808068" y="629818"/>
                      <a:pt x="3777666" y="753379"/>
                      <a:pt x="3792760" y="982778"/>
                    </a:cubicBezTo>
                    <a:cubicBezTo>
                      <a:pt x="3807854" y="1212177"/>
                      <a:pt x="3783285" y="1329943"/>
                      <a:pt x="3792760" y="1519760"/>
                    </a:cubicBezTo>
                    <a:cubicBezTo>
                      <a:pt x="3517487" y="1538605"/>
                      <a:pt x="3374080" y="1513320"/>
                      <a:pt x="3236489" y="1519760"/>
                    </a:cubicBezTo>
                    <a:cubicBezTo>
                      <a:pt x="3098898" y="1526200"/>
                      <a:pt x="2846877" y="1538300"/>
                      <a:pt x="2604362" y="1519760"/>
                    </a:cubicBezTo>
                    <a:cubicBezTo>
                      <a:pt x="2361847" y="1501220"/>
                      <a:pt x="2207484" y="1515602"/>
                      <a:pt x="2010163" y="1519760"/>
                    </a:cubicBezTo>
                    <a:cubicBezTo>
                      <a:pt x="1812842" y="1523918"/>
                      <a:pt x="1548153" y="1544417"/>
                      <a:pt x="1302181" y="1519760"/>
                    </a:cubicBezTo>
                    <a:cubicBezTo>
                      <a:pt x="1056209" y="1495103"/>
                      <a:pt x="813873" y="1537498"/>
                      <a:pt x="594199" y="1519760"/>
                    </a:cubicBezTo>
                    <a:cubicBezTo>
                      <a:pt x="374525" y="1502022"/>
                      <a:pt x="217195" y="1502986"/>
                      <a:pt x="0" y="1519760"/>
                    </a:cubicBezTo>
                    <a:cubicBezTo>
                      <a:pt x="-16652" y="1316026"/>
                      <a:pt x="-22466" y="1197772"/>
                      <a:pt x="0" y="1013173"/>
                    </a:cubicBezTo>
                    <a:cubicBezTo>
                      <a:pt x="22466" y="828574"/>
                      <a:pt x="-13766" y="654032"/>
                      <a:pt x="0" y="521784"/>
                    </a:cubicBezTo>
                    <a:cubicBezTo>
                      <a:pt x="13766" y="389536"/>
                      <a:pt x="-19285" y="194808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00B05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800" b="1" dirty="0">
                    <a:solidFill>
                      <a:srgbClr val="00B050"/>
                    </a:solidFill>
                  </a:rPr>
                  <a:t>y-intercept</a:t>
                </a:r>
              </a:p>
              <a:p>
                <a:r>
                  <a:rPr lang="en-US" sz="2800" dirty="0">
                    <a:solidFill>
                      <a:srgbClr val="00B050"/>
                    </a:solidFill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 tells you the y-intercept. </a:t>
                </a: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FE27CBA-AB65-A1D0-BF7F-5F70E957E7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760" y="423239"/>
                <a:ext cx="3792760" cy="15197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rgbClr val="00B05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3792760"/>
                          <a:gd name="connsiteY0" fmla="*/ 0 h 1519760"/>
                          <a:gd name="connsiteX1" fmla="*/ 556271 w 3792760"/>
                          <a:gd name="connsiteY1" fmla="*/ 0 h 1519760"/>
                          <a:gd name="connsiteX2" fmla="*/ 1226326 w 3792760"/>
                          <a:gd name="connsiteY2" fmla="*/ 0 h 1519760"/>
                          <a:gd name="connsiteX3" fmla="*/ 1820525 w 3792760"/>
                          <a:gd name="connsiteY3" fmla="*/ 0 h 1519760"/>
                          <a:gd name="connsiteX4" fmla="*/ 2376796 w 3792760"/>
                          <a:gd name="connsiteY4" fmla="*/ 0 h 1519760"/>
                          <a:gd name="connsiteX5" fmla="*/ 3046851 w 3792760"/>
                          <a:gd name="connsiteY5" fmla="*/ 0 h 1519760"/>
                          <a:gd name="connsiteX6" fmla="*/ 3792760 w 3792760"/>
                          <a:gd name="connsiteY6" fmla="*/ 0 h 1519760"/>
                          <a:gd name="connsiteX7" fmla="*/ 3792760 w 3792760"/>
                          <a:gd name="connsiteY7" fmla="*/ 506587 h 1519760"/>
                          <a:gd name="connsiteX8" fmla="*/ 3792760 w 3792760"/>
                          <a:gd name="connsiteY8" fmla="*/ 982778 h 1519760"/>
                          <a:gd name="connsiteX9" fmla="*/ 3792760 w 3792760"/>
                          <a:gd name="connsiteY9" fmla="*/ 1519760 h 1519760"/>
                          <a:gd name="connsiteX10" fmla="*/ 3236489 w 3792760"/>
                          <a:gd name="connsiteY10" fmla="*/ 1519760 h 1519760"/>
                          <a:gd name="connsiteX11" fmla="*/ 2718145 w 3792760"/>
                          <a:gd name="connsiteY11" fmla="*/ 1519760 h 1519760"/>
                          <a:gd name="connsiteX12" fmla="*/ 2048090 w 3792760"/>
                          <a:gd name="connsiteY12" fmla="*/ 1519760 h 1519760"/>
                          <a:gd name="connsiteX13" fmla="*/ 1491819 w 3792760"/>
                          <a:gd name="connsiteY13" fmla="*/ 1519760 h 1519760"/>
                          <a:gd name="connsiteX14" fmla="*/ 821765 w 3792760"/>
                          <a:gd name="connsiteY14" fmla="*/ 1519760 h 1519760"/>
                          <a:gd name="connsiteX15" fmla="*/ 0 w 3792760"/>
                          <a:gd name="connsiteY15" fmla="*/ 1519760 h 1519760"/>
                          <a:gd name="connsiteX16" fmla="*/ 0 w 3792760"/>
                          <a:gd name="connsiteY16" fmla="*/ 1028371 h 1519760"/>
                          <a:gd name="connsiteX17" fmla="*/ 0 w 3792760"/>
                          <a:gd name="connsiteY17" fmla="*/ 506587 h 1519760"/>
                          <a:gd name="connsiteX18" fmla="*/ 0 w 3792760"/>
                          <a:gd name="connsiteY18" fmla="*/ 0 h 15197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3792760" h="1519760" fill="none" extrusionOk="0">
                            <a:moveTo>
                              <a:pt x="0" y="0"/>
                            </a:moveTo>
                            <a:cubicBezTo>
                              <a:pt x="123879" y="7805"/>
                              <a:pt x="390559" y="-3110"/>
                              <a:pt x="556271" y="0"/>
                            </a:cubicBezTo>
                            <a:cubicBezTo>
                              <a:pt x="721983" y="3110"/>
                              <a:pt x="905299" y="-20049"/>
                              <a:pt x="1226326" y="0"/>
                            </a:cubicBezTo>
                            <a:cubicBezTo>
                              <a:pt x="1547353" y="20049"/>
                              <a:pt x="1645565" y="9072"/>
                              <a:pt x="1820525" y="0"/>
                            </a:cubicBezTo>
                            <a:cubicBezTo>
                              <a:pt x="1995485" y="-9072"/>
                              <a:pt x="2222138" y="25488"/>
                              <a:pt x="2376796" y="0"/>
                            </a:cubicBezTo>
                            <a:cubicBezTo>
                              <a:pt x="2531454" y="-25488"/>
                              <a:pt x="2875535" y="7035"/>
                              <a:pt x="3046851" y="0"/>
                            </a:cubicBezTo>
                            <a:cubicBezTo>
                              <a:pt x="3218167" y="-7035"/>
                              <a:pt x="3582163" y="2918"/>
                              <a:pt x="3792760" y="0"/>
                            </a:cubicBezTo>
                            <a:cubicBezTo>
                              <a:pt x="3795279" y="106343"/>
                              <a:pt x="3770182" y="370122"/>
                              <a:pt x="3792760" y="506587"/>
                            </a:cubicBezTo>
                            <a:cubicBezTo>
                              <a:pt x="3815338" y="643052"/>
                              <a:pt x="3803733" y="788231"/>
                              <a:pt x="3792760" y="982778"/>
                            </a:cubicBezTo>
                            <a:cubicBezTo>
                              <a:pt x="3781787" y="1177325"/>
                              <a:pt x="3771982" y="1380599"/>
                              <a:pt x="3792760" y="1519760"/>
                            </a:cubicBezTo>
                            <a:cubicBezTo>
                              <a:pt x="3621163" y="1542813"/>
                              <a:pt x="3482475" y="1494818"/>
                              <a:pt x="3236489" y="1519760"/>
                            </a:cubicBezTo>
                            <a:cubicBezTo>
                              <a:pt x="2990503" y="1544702"/>
                              <a:pt x="2949159" y="1537201"/>
                              <a:pt x="2718145" y="1519760"/>
                            </a:cubicBezTo>
                            <a:cubicBezTo>
                              <a:pt x="2487131" y="1502319"/>
                              <a:pt x="2327480" y="1546198"/>
                              <a:pt x="2048090" y="1519760"/>
                            </a:cubicBezTo>
                            <a:cubicBezTo>
                              <a:pt x="1768701" y="1493322"/>
                              <a:pt x="1631237" y="1542830"/>
                              <a:pt x="1491819" y="1519760"/>
                            </a:cubicBezTo>
                            <a:cubicBezTo>
                              <a:pt x="1352401" y="1496690"/>
                              <a:pt x="1061146" y="1503803"/>
                              <a:pt x="821765" y="1519760"/>
                            </a:cubicBezTo>
                            <a:cubicBezTo>
                              <a:pt x="582384" y="1535717"/>
                              <a:pt x="278657" y="1490641"/>
                              <a:pt x="0" y="1519760"/>
                            </a:cubicBezTo>
                            <a:cubicBezTo>
                              <a:pt x="6869" y="1318202"/>
                              <a:pt x="-7874" y="1203224"/>
                              <a:pt x="0" y="1028371"/>
                            </a:cubicBezTo>
                            <a:cubicBezTo>
                              <a:pt x="7874" y="853518"/>
                              <a:pt x="25939" y="707988"/>
                              <a:pt x="0" y="506587"/>
                            </a:cubicBezTo>
                            <a:cubicBezTo>
                              <a:pt x="-25939" y="305186"/>
                              <a:pt x="-20947" y="251644"/>
                              <a:pt x="0" y="0"/>
                            </a:cubicBezTo>
                            <a:close/>
                          </a:path>
                          <a:path w="3792760" h="1519760" stroke="0" extrusionOk="0">
                            <a:moveTo>
                              <a:pt x="0" y="0"/>
                            </a:moveTo>
                            <a:cubicBezTo>
                              <a:pt x="220845" y="-2994"/>
                              <a:pt x="392477" y="19265"/>
                              <a:pt x="594199" y="0"/>
                            </a:cubicBezTo>
                            <a:cubicBezTo>
                              <a:pt x="795921" y="-19265"/>
                              <a:pt x="973965" y="-4670"/>
                              <a:pt x="1112543" y="0"/>
                            </a:cubicBezTo>
                            <a:cubicBezTo>
                              <a:pt x="1251121" y="4670"/>
                              <a:pt x="1659240" y="9736"/>
                              <a:pt x="1820525" y="0"/>
                            </a:cubicBezTo>
                            <a:cubicBezTo>
                              <a:pt x="1981810" y="-9736"/>
                              <a:pt x="2267208" y="23941"/>
                              <a:pt x="2414724" y="0"/>
                            </a:cubicBezTo>
                            <a:cubicBezTo>
                              <a:pt x="2562240" y="-23941"/>
                              <a:pt x="2833793" y="323"/>
                              <a:pt x="3008923" y="0"/>
                            </a:cubicBezTo>
                            <a:cubicBezTo>
                              <a:pt x="3184053" y="-323"/>
                              <a:pt x="3534514" y="-36812"/>
                              <a:pt x="3792760" y="0"/>
                            </a:cubicBezTo>
                            <a:cubicBezTo>
                              <a:pt x="3771241" y="181870"/>
                              <a:pt x="3777452" y="322564"/>
                              <a:pt x="3792760" y="476191"/>
                            </a:cubicBezTo>
                            <a:cubicBezTo>
                              <a:pt x="3808068" y="629818"/>
                              <a:pt x="3777666" y="753379"/>
                              <a:pt x="3792760" y="982778"/>
                            </a:cubicBezTo>
                            <a:cubicBezTo>
                              <a:pt x="3807854" y="1212177"/>
                              <a:pt x="3783285" y="1329943"/>
                              <a:pt x="3792760" y="1519760"/>
                            </a:cubicBezTo>
                            <a:cubicBezTo>
                              <a:pt x="3517487" y="1538605"/>
                              <a:pt x="3374080" y="1513320"/>
                              <a:pt x="3236489" y="1519760"/>
                            </a:cubicBezTo>
                            <a:cubicBezTo>
                              <a:pt x="3098898" y="1526200"/>
                              <a:pt x="2846877" y="1538300"/>
                              <a:pt x="2604362" y="1519760"/>
                            </a:cubicBezTo>
                            <a:cubicBezTo>
                              <a:pt x="2361847" y="1501220"/>
                              <a:pt x="2207484" y="1515602"/>
                              <a:pt x="2010163" y="1519760"/>
                            </a:cubicBezTo>
                            <a:cubicBezTo>
                              <a:pt x="1812842" y="1523918"/>
                              <a:pt x="1548153" y="1544417"/>
                              <a:pt x="1302181" y="1519760"/>
                            </a:cubicBezTo>
                            <a:cubicBezTo>
                              <a:pt x="1056209" y="1495103"/>
                              <a:pt x="813873" y="1537498"/>
                              <a:pt x="594199" y="1519760"/>
                            </a:cubicBezTo>
                            <a:cubicBezTo>
                              <a:pt x="374525" y="1502022"/>
                              <a:pt x="217195" y="1502986"/>
                              <a:pt x="0" y="1519760"/>
                            </a:cubicBezTo>
                            <a:cubicBezTo>
                              <a:pt x="-16652" y="1316026"/>
                              <a:pt x="-22466" y="1197772"/>
                              <a:pt x="0" y="1013173"/>
                            </a:cubicBezTo>
                            <a:cubicBezTo>
                              <a:pt x="22466" y="828574"/>
                              <a:pt x="-13766" y="654032"/>
                              <a:pt x="0" y="521784"/>
                            </a:cubicBezTo>
                            <a:cubicBezTo>
                              <a:pt x="13766" y="389536"/>
                              <a:pt x="-19285" y="194808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Curved Connector 20">
            <a:extLst>
              <a:ext uri="{FF2B5EF4-FFF2-40B4-BE49-F238E27FC236}">
                <a16:creationId xmlns:a16="http://schemas.microsoft.com/office/drawing/2014/main" id="{B16FCCFA-8E55-408C-CB5A-0E4D64B5F4AE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203328" y="1973726"/>
            <a:ext cx="697597" cy="658468"/>
          </a:xfrm>
          <a:prstGeom prst="curvedConnector3">
            <a:avLst/>
          </a:prstGeom>
          <a:ln w="38100">
            <a:solidFill>
              <a:srgbClr val="00B05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24181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7A22F4-B970-28F4-0E5F-DE0BD6B07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73" y="177800"/>
            <a:ext cx="6502400" cy="6502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A5F219-B6AF-27F3-E5D8-3A634132AF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81380" y="2059628"/>
            <a:ext cx="3155255" cy="44615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FDF352-CEFA-50E0-02CA-A361BC3876C8}"/>
              </a:ext>
            </a:extLst>
          </p:cNvPr>
          <p:cNvSpPr txBox="1"/>
          <p:nvPr/>
        </p:nvSpPr>
        <p:spPr>
          <a:xfrm>
            <a:off x="7021012" y="324283"/>
            <a:ext cx="4715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can now work through the sudokus on page 16 while you wait for everyone else to finish.</a:t>
            </a:r>
          </a:p>
        </p:txBody>
      </p:sp>
    </p:spTree>
    <p:extLst>
      <p:ext uri="{BB962C8B-B14F-4D97-AF65-F5344CB8AC3E}">
        <p14:creationId xmlns:p14="http://schemas.microsoft.com/office/powerpoint/2010/main" val="2540989195"/>
      </p:ext>
    </p:extLst>
  </p:cSld>
  <p:clrMapOvr>
    <a:masterClrMapping/>
  </p:clrMapOvr>
</p:sld>
</file>

<file path=ppt/slides/slide5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CBB3F-4DBD-D091-1338-170588CB9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D0C2011-F949-0759-A373-95B7F22E74A3}"/>
                  </a:ext>
                </a:extLst>
              </p:cNvPr>
              <p:cNvSpPr txBox="1"/>
              <p:nvPr/>
            </p:nvSpPr>
            <p:spPr>
              <a:xfrm>
                <a:off x="338617" y="2118530"/>
                <a:ext cx="10180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Which of the below graphs show the line with the equation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+1 </m:t>
                    </m:r>
                  </m:oMath>
                </a14:m>
                <a:r>
                  <a:rPr lang="en-US" sz="2400" dirty="0"/>
                  <a:t>?</a:t>
                </a:r>
              </a:p>
              <a:p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D0C2011-F949-0759-A373-95B7F22E74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17" y="2118530"/>
                <a:ext cx="10180400" cy="830997"/>
              </a:xfrm>
              <a:prstGeom prst="rect">
                <a:avLst/>
              </a:prstGeom>
              <a:blipFill>
                <a:blip r:embed="rId3"/>
                <a:stretch>
                  <a:fillRect l="-872" t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96B09E-EA7C-BB6F-B3E6-43AB61594C6A}"/>
                  </a:ext>
                </a:extLst>
              </p:cNvPr>
              <p:cNvSpPr txBox="1"/>
              <p:nvPr/>
            </p:nvSpPr>
            <p:spPr>
              <a:xfrm>
                <a:off x="-9525" y="-121755"/>
                <a:ext cx="12201525" cy="2207240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9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9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96B09E-EA7C-BB6F-B3E6-43AB61594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525" y="-121755"/>
                <a:ext cx="12201525" cy="2207240"/>
              </a:xfrm>
              <a:prstGeom prst="roundRect">
                <a:avLst>
                  <a:gd name="adj" fmla="val 50000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9" name="Group 398">
            <a:extLst>
              <a:ext uri="{FF2B5EF4-FFF2-40B4-BE49-F238E27FC236}">
                <a16:creationId xmlns:a16="http://schemas.microsoft.com/office/drawing/2014/main" id="{B235863C-73A2-FF85-3642-920552F12D4F}"/>
              </a:ext>
            </a:extLst>
          </p:cNvPr>
          <p:cNvGrpSpPr/>
          <p:nvPr/>
        </p:nvGrpSpPr>
        <p:grpSpPr>
          <a:xfrm>
            <a:off x="4106178" y="2610558"/>
            <a:ext cx="4194811" cy="4161556"/>
            <a:chOff x="732991" y="2909713"/>
            <a:chExt cx="3056689" cy="3032457"/>
          </a:xfrm>
        </p:grpSpPr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id="{224CB6B3-B0DA-54AD-A450-C7AAE0162462}"/>
                </a:ext>
              </a:extLst>
            </p:cNvPr>
            <p:cNvGrpSpPr/>
            <p:nvPr/>
          </p:nvGrpSpPr>
          <p:grpSpPr>
            <a:xfrm>
              <a:off x="754678" y="2909713"/>
              <a:ext cx="3032456" cy="3032456"/>
              <a:chOff x="5793366" y="593233"/>
              <a:chExt cx="5779911" cy="5779911"/>
            </a:xfrm>
          </p:grpSpPr>
          <p:cxnSp>
            <p:nvCxnSpPr>
              <p:cNvPr id="411" name="Straight Connector 410">
                <a:extLst>
                  <a:ext uri="{FF2B5EF4-FFF2-40B4-BE49-F238E27FC236}">
                    <a16:creationId xmlns:a16="http://schemas.microsoft.com/office/drawing/2014/main" id="{C89476D0-9AA8-B908-C467-2F9B4CD46C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42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2" name="Straight Connector 411">
                <a:extLst>
                  <a:ext uri="{FF2B5EF4-FFF2-40B4-BE49-F238E27FC236}">
                    <a16:creationId xmlns:a16="http://schemas.microsoft.com/office/drawing/2014/main" id="{26160CBB-FA39-E863-B0EE-799BE37207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40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" name="Straight Connector 412">
                <a:extLst>
                  <a:ext uri="{FF2B5EF4-FFF2-40B4-BE49-F238E27FC236}">
                    <a16:creationId xmlns:a16="http://schemas.microsoft.com/office/drawing/2014/main" id="{6A71E794-82DA-42A1-00BB-08C29ADFCE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889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4" name="Straight Connector 413">
                <a:extLst>
                  <a:ext uri="{FF2B5EF4-FFF2-40B4-BE49-F238E27FC236}">
                    <a16:creationId xmlns:a16="http://schemas.microsoft.com/office/drawing/2014/main" id="{4E4A5788-FDA4-2FDB-1566-844913EAB0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38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Straight Connector 414">
                <a:extLst>
                  <a:ext uri="{FF2B5EF4-FFF2-40B4-BE49-F238E27FC236}">
                    <a16:creationId xmlns:a16="http://schemas.microsoft.com/office/drawing/2014/main" id="{ACCA56E0-9F8F-8357-D308-FFAC4DB63C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87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Straight Connector 415">
                <a:extLst>
                  <a:ext uri="{FF2B5EF4-FFF2-40B4-BE49-F238E27FC236}">
                    <a16:creationId xmlns:a16="http://schemas.microsoft.com/office/drawing/2014/main" id="{16AF2208-1AB3-63A3-67BC-7F18EE4929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436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Straight Connector 416">
                <a:extLst>
                  <a:ext uri="{FF2B5EF4-FFF2-40B4-BE49-F238E27FC236}">
                    <a16:creationId xmlns:a16="http://schemas.microsoft.com/office/drawing/2014/main" id="{8970EE6B-B324-C09B-FBAD-6FD7A474EC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91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8" name="Straight Connector 417">
                <a:extLst>
                  <a:ext uri="{FF2B5EF4-FFF2-40B4-BE49-F238E27FC236}">
                    <a16:creationId xmlns:a16="http://schemas.microsoft.com/office/drawing/2014/main" id="{D77878AA-F7A3-B585-4EE6-8C23400973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34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9" name="Straight Connector 418">
                <a:extLst>
                  <a:ext uri="{FF2B5EF4-FFF2-40B4-BE49-F238E27FC236}">
                    <a16:creationId xmlns:a16="http://schemas.microsoft.com/office/drawing/2014/main" id="{7A4EE288-FDF8-D4BA-66D5-BADEE6A73B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984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>
                <a:extLst>
                  <a:ext uri="{FF2B5EF4-FFF2-40B4-BE49-F238E27FC236}">
                    <a16:creationId xmlns:a16="http://schemas.microsoft.com/office/drawing/2014/main" id="{6EC2E503-8256-A3D7-3969-58FB695318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33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Straight Connector 420">
                <a:extLst>
                  <a:ext uri="{FF2B5EF4-FFF2-40B4-BE49-F238E27FC236}">
                    <a16:creationId xmlns:a16="http://schemas.microsoft.com/office/drawing/2014/main" id="{56042FF0-EB6F-CFC5-BA38-7CE2C5CD61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6822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2" name="Straight Connector 421">
                <a:extLst>
                  <a:ext uri="{FF2B5EF4-FFF2-40B4-BE49-F238E27FC236}">
                    <a16:creationId xmlns:a16="http://schemas.microsoft.com/office/drawing/2014/main" id="{B2586725-0B4B-1F18-6BB4-E5AD639E5C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5313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3" name="Straight Connector 422">
                <a:extLst>
                  <a:ext uri="{FF2B5EF4-FFF2-40B4-BE49-F238E27FC236}">
                    <a16:creationId xmlns:a16="http://schemas.microsoft.com/office/drawing/2014/main" id="{B886328A-4289-8080-D3EF-EFB483A275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3804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4" name="Straight Connector 423">
                <a:extLst>
                  <a:ext uri="{FF2B5EF4-FFF2-40B4-BE49-F238E27FC236}">
                    <a16:creationId xmlns:a16="http://schemas.microsoft.com/office/drawing/2014/main" id="{867ECD70-0EE2-5356-8AD8-3A851B3708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295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Straight Connector 424">
                <a:extLst>
                  <a:ext uri="{FF2B5EF4-FFF2-40B4-BE49-F238E27FC236}">
                    <a16:creationId xmlns:a16="http://schemas.microsoft.com/office/drawing/2014/main" id="{7E20F4C2-CE50-3FBA-340B-A9E7B9FD76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0786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Straight Connector 425">
                <a:extLst>
                  <a:ext uri="{FF2B5EF4-FFF2-40B4-BE49-F238E27FC236}">
                    <a16:creationId xmlns:a16="http://schemas.microsoft.com/office/drawing/2014/main" id="{D98A7414-2B4D-D71A-A85B-05B93BC215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9277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7" name="Straight Connector 426">
                <a:extLst>
                  <a:ext uri="{FF2B5EF4-FFF2-40B4-BE49-F238E27FC236}">
                    <a16:creationId xmlns:a16="http://schemas.microsoft.com/office/drawing/2014/main" id="{1B19221F-E608-1FBB-7B52-680C316CD1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768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8" name="Straight Connector 427">
                <a:extLst>
                  <a:ext uri="{FF2B5EF4-FFF2-40B4-BE49-F238E27FC236}">
                    <a16:creationId xmlns:a16="http://schemas.microsoft.com/office/drawing/2014/main" id="{BDF2C221-6108-FEF2-77E8-04B03E9E2F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6259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9" name="Straight Connector 428">
                <a:extLst>
                  <a:ext uri="{FF2B5EF4-FFF2-40B4-BE49-F238E27FC236}">
                    <a16:creationId xmlns:a16="http://schemas.microsoft.com/office/drawing/2014/main" id="{55CA43BE-3556-8DB5-7945-A728338B65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4750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0" name="Straight Connector 429">
                <a:extLst>
                  <a:ext uri="{FF2B5EF4-FFF2-40B4-BE49-F238E27FC236}">
                    <a16:creationId xmlns:a16="http://schemas.microsoft.com/office/drawing/2014/main" id="{6EBCF3F6-7287-8FE1-5532-D10C6C64C7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32410" y="641213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1" name="Straight Arrow Connector 430">
                <a:extLst>
                  <a:ext uri="{FF2B5EF4-FFF2-40B4-BE49-F238E27FC236}">
                    <a16:creationId xmlns:a16="http://schemas.microsoft.com/office/drawing/2014/main" id="{42EDB7F7-D9B4-BB7E-C1F5-ECC2478941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3366" y="4337793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2" name="Straight Connector 431">
                <a:extLst>
                  <a:ext uri="{FF2B5EF4-FFF2-40B4-BE49-F238E27FC236}">
                    <a16:creationId xmlns:a16="http://schemas.microsoft.com/office/drawing/2014/main" id="{F7D7143A-2F8A-CFD1-E044-4B0B1ED47D4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4901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3" name="Straight Connector 432">
                <a:extLst>
                  <a:ext uri="{FF2B5EF4-FFF2-40B4-BE49-F238E27FC236}">
                    <a16:creationId xmlns:a16="http://schemas.microsoft.com/office/drawing/2014/main" id="{B29B45B5-8AB2-7F1F-1253-073AD094BBD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9203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4" name="Straight Connector 433">
                <a:extLst>
                  <a:ext uri="{FF2B5EF4-FFF2-40B4-BE49-F238E27FC236}">
                    <a16:creationId xmlns:a16="http://schemas.microsoft.com/office/drawing/2014/main" id="{CC8CBD95-B155-958F-1997-60C7B10C45B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63545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5" name="Straight Connector 434">
                <a:extLst>
                  <a:ext uri="{FF2B5EF4-FFF2-40B4-BE49-F238E27FC236}">
                    <a16:creationId xmlns:a16="http://schemas.microsoft.com/office/drawing/2014/main" id="{6E75EF80-42E3-D080-F74A-BF098509246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35054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6" name="Straight Connector 435">
                <a:extLst>
                  <a:ext uri="{FF2B5EF4-FFF2-40B4-BE49-F238E27FC236}">
                    <a16:creationId xmlns:a16="http://schemas.microsoft.com/office/drawing/2014/main" id="{0422D65D-5BE5-6873-69A3-1C95AD5C226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206563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7" name="Straight Connector 436">
                <a:extLst>
                  <a:ext uri="{FF2B5EF4-FFF2-40B4-BE49-F238E27FC236}">
                    <a16:creationId xmlns:a16="http://schemas.microsoft.com/office/drawing/2014/main" id="{69765823-B847-B81D-033D-DAABB838D98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78072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8" name="Straight Connector 437">
                <a:extLst>
                  <a:ext uri="{FF2B5EF4-FFF2-40B4-BE49-F238E27FC236}">
                    <a16:creationId xmlns:a16="http://schemas.microsoft.com/office/drawing/2014/main" id="{580379CA-E31C-516E-9BFE-BA01D07CA09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2052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9" name="Straight Connector 438">
                <a:extLst>
                  <a:ext uri="{FF2B5EF4-FFF2-40B4-BE49-F238E27FC236}">
                    <a16:creationId xmlns:a16="http://schemas.microsoft.com/office/drawing/2014/main" id="{E3EA432D-7E94-8AF5-3CE1-3749F1893F2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121090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0" name="Straight Connector 439">
                <a:extLst>
                  <a:ext uri="{FF2B5EF4-FFF2-40B4-BE49-F238E27FC236}">
                    <a16:creationId xmlns:a16="http://schemas.microsoft.com/office/drawing/2014/main" id="{1AB8BF56-127B-D947-1D7E-AE1A1947900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92599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1" name="Straight Connector 440">
                <a:extLst>
                  <a:ext uri="{FF2B5EF4-FFF2-40B4-BE49-F238E27FC236}">
                    <a16:creationId xmlns:a16="http://schemas.microsoft.com/office/drawing/2014/main" id="{AE5ADF87-9EBF-67FA-8D03-ED1A7279FDF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64108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2" name="Straight Connector 441">
                <a:extLst>
                  <a:ext uri="{FF2B5EF4-FFF2-40B4-BE49-F238E27FC236}">
                    <a16:creationId xmlns:a16="http://schemas.microsoft.com/office/drawing/2014/main" id="{D10BC2B3-BF19-39FA-5872-A16B78214FD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35617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3" name="Straight Connector 442">
                <a:extLst>
                  <a:ext uri="{FF2B5EF4-FFF2-40B4-BE49-F238E27FC236}">
                    <a16:creationId xmlns:a16="http://schemas.microsoft.com/office/drawing/2014/main" id="{EF8C4CEE-5526-673C-ACC3-19A56EAB685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71266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4" name="Straight Connector 443">
                <a:extLst>
                  <a:ext uri="{FF2B5EF4-FFF2-40B4-BE49-F238E27FC236}">
                    <a16:creationId xmlns:a16="http://schemas.microsoft.com/office/drawing/2014/main" id="{065CCD56-BB20-09D9-1242-E015340CFE1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1364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5" name="Straight Connector 444">
                <a:extLst>
                  <a:ext uri="{FF2B5EF4-FFF2-40B4-BE49-F238E27FC236}">
                    <a16:creationId xmlns:a16="http://schemas.microsoft.com/office/drawing/2014/main" id="{3C758398-FED8-F70F-C1D7-D21FFC8F140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49855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6" name="Straight Connector 445">
                <a:extLst>
                  <a:ext uri="{FF2B5EF4-FFF2-40B4-BE49-F238E27FC236}">
                    <a16:creationId xmlns:a16="http://schemas.microsoft.com/office/drawing/2014/main" id="{8CC99703-CA6B-6C70-114E-2901A2044DA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78346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7" name="Straight Connector 446">
                <a:extLst>
                  <a:ext uri="{FF2B5EF4-FFF2-40B4-BE49-F238E27FC236}">
                    <a16:creationId xmlns:a16="http://schemas.microsoft.com/office/drawing/2014/main" id="{65E82CBF-55C5-39D7-E05F-D24B34002DC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06837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8" name="Straight Connector 447">
                <a:extLst>
                  <a:ext uri="{FF2B5EF4-FFF2-40B4-BE49-F238E27FC236}">
                    <a16:creationId xmlns:a16="http://schemas.microsoft.com/office/drawing/2014/main" id="{1D28ED0A-0A2D-8A1B-C175-BE76C950B5E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35328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9" name="Straight Connector 448">
                <a:extLst>
                  <a:ext uri="{FF2B5EF4-FFF2-40B4-BE49-F238E27FC236}">
                    <a16:creationId xmlns:a16="http://schemas.microsoft.com/office/drawing/2014/main" id="{D53399AF-AFDE-ABAA-1E93-B76A2DED495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63819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0" name="Straight Connector 449">
                <a:extLst>
                  <a:ext uri="{FF2B5EF4-FFF2-40B4-BE49-F238E27FC236}">
                    <a16:creationId xmlns:a16="http://schemas.microsoft.com/office/drawing/2014/main" id="{C07DB041-CE38-6FC0-4F65-12B0E357EC0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192310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1" name="Straight Connector 450">
                <a:extLst>
                  <a:ext uri="{FF2B5EF4-FFF2-40B4-BE49-F238E27FC236}">
                    <a16:creationId xmlns:a16="http://schemas.microsoft.com/office/drawing/2014/main" id="{E8B0070F-6779-768C-A125-1424198EF42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683322" y="-2208014"/>
                <a:ext cx="0" cy="5683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2" name="Straight Arrow Connector 451">
                <a:extLst>
                  <a:ext uri="{FF2B5EF4-FFF2-40B4-BE49-F238E27FC236}">
                    <a16:creationId xmlns:a16="http://schemas.microsoft.com/office/drawing/2014/main" id="{DD573862-DBB7-EBB9-E62D-9EB17C31495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938624" y="3483189"/>
                <a:ext cx="577991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1" name="Straight Arrow Connector 400">
              <a:extLst>
                <a:ext uri="{FF2B5EF4-FFF2-40B4-BE49-F238E27FC236}">
                  <a16:creationId xmlns:a16="http://schemas.microsoft.com/office/drawing/2014/main" id="{69611E10-0CA7-FD7F-C3D8-26C5F522C84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73452" y="3358084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5A962086-EF9A-3FE9-6C67-A3C9021BCF95}"/>
                </a:ext>
              </a:extLst>
            </p:cNvPr>
            <p:cNvSpPr txBox="1"/>
            <p:nvPr/>
          </p:nvSpPr>
          <p:spPr>
            <a:xfrm>
              <a:off x="1683047" y="4725812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0</a:t>
              </a:r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EA8A16F4-A5C1-B8A2-6F7F-ECA3A7B9A0BC}"/>
                </a:ext>
              </a:extLst>
            </p:cNvPr>
            <p:cNvSpPr txBox="1"/>
            <p:nvPr/>
          </p:nvSpPr>
          <p:spPr>
            <a:xfrm>
              <a:off x="2435749" y="4730609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AF7D92CD-80E3-8712-EDBD-3151B0BB832B}"/>
                </a:ext>
              </a:extLst>
            </p:cNvPr>
            <p:cNvSpPr txBox="1"/>
            <p:nvPr/>
          </p:nvSpPr>
          <p:spPr>
            <a:xfrm>
              <a:off x="3129052" y="4730609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D0A10425-1DA6-3EC6-91EA-6C57D1BD08B0}"/>
                </a:ext>
              </a:extLst>
            </p:cNvPr>
            <p:cNvSpPr txBox="1"/>
            <p:nvPr/>
          </p:nvSpPr>
          <p:spPr>
            <a:xfrm>
              <a:off x="1681128" y="3980396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5</a:t>
              </a:r>
            </a:p>
          </p:txBody>
        </p:sp>
        <p:cxnSp>
          <p:nvCxnSpPr>
            <p:cNvPr id="406" name="Straight Arrow Connector 405">
              <a:extLst>
                <a:ext uri="{FF2B5EF4-FFF2-40B4-BE49-F238E27FC236}">
                  <a16:creationId xmlns:a16="http://schemas.microsoft.com/office/drawing/2014/main" id="{BAB1A751-48BD-2DB7-4495-C9BD956D72F2}"/>
                </a:ext>
              </a:extLst>
            </p:cNvPr>
            <p:cNvCxnSpPr>
              <a:cxnSpLocks/>
            </p:cNvCxnSpPr>
            <p:nvPr/>
          </p:nvCxnSpPr>
          <p:spPr>
            <a:xfrm>
              <a:off x="1822461" y="2909713"/>
              <a:ext cx="0" cy="30324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6F9DB8EE-4B88-FBF8-44F7-E75C1E6D791B}"/>
                </a:ext>
              </a:extLst>
            </p:cNvPr>
            <p:cNvSpPr txBox="1"/>
            <p:nvPr/>
          </p:nvSpPr>
          <p:spPr>
            <a:xfrm>
              <a:off x="1640859" y="3226572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10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3AE477A0-B38C-D6E2-2620-BBACA5B72EA8}"/>
                </a:ext>
              </a:extLst>
            </p:cNvPr>
            <p:cNvSpPr txBox="1"/>
            <p:nvPr/>
          </p:nvSpPr>
          <p:spPr>
            <a:xfrm>
              <a:off x="1650057" y="5455801"/>
              <a:ext cx="3417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n w="0">
                    <a:solidFill>
                      <a:schemeClr val="bg1"/>
                    </a:solidFill>
                  </a:ln>
                </a:rPr>
                <a:t>-5</a:t>
              </a:r>
            </a:p>
          </p:txBody>
        </p:sp>
        <p:sp>
          <p:nvSpPr>
            <p:cNvPr id="409" name="Rectangle 408">
              <a:extLst>
                <a:ext uri="{FF2B5EF4-FFF2-40B4-BE49-F238E27FC236}">
                  <a16:creationId xmlns:a16="http://schemas.microsoft.com/office/drawing/2014/main" id="{275AC30C-8910-82FB-A151-46488E8397D6}"/>
                </a:ext>
              </a:extLst>
            </p:cNvPr>
            <p:cNvSpPr/>
            <p:nvPr/>
          </p:nvSpPr>
          <p:spPr>
            <a:xfrm>
              <a:off x="732991" y="2926619"/>
              <a:ext cx="3008710" cy="3003987"/>
            </a:xfrm>
            <a:prstGeom prst="rect">
              <a:avLst/>
            </a:prstGeom>
            <a:solidFill>
              <a:schemeClr val="bg1">
                <a:alpha val="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8BBD7533-F403-7617-BF2A-F941586F3E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1479" y="2934886"/>
              <a:ext cx="1486742" cy="2982111"/>
            </a:xfrm>
            <a:prstGeom prst="line">
              <a:avLst/>
            </a:prstGeom>
            <a:ln w="38100" cap="rnd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2" descr="Free Tick Symbol, Download Free Tick Symbol png images, Free ClipArts on  Clipart Library">
            <a:extLst>
              <a:ext uri="{FF2B5EF4-FFF2-40B4-BE49-F238E27FC236}">
                <a16:creationId xmlns:a16="http://schemas.microsoft.com/office/drawing/2014/main" id="{F94037A6-474E-DDAD-6160-A40AD2510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67" y="5651616"/>
            <a:ext cx="897566" cy="83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84717928-54FF-2DBB-4A33-AEA82F29CE6D}"/>
              </a:ext>
            </a:extLst>
          </p:cNvPr>
          <p:cNvSpPr/>
          <p:nvPr/>
        </p:nvSpPr>
        <p:spPr>
          <a:xfrm>
            <a:off x="6459901" y="4363658"/>
            <a:ext cx="3487421" cy="773527"/>
          </a:xfrm>
          <a:custGeom>
            <a:avLst/>
            <a:gdLst>
              <a:gd name="connsiteX0" fmla="*/ 0 w 3487421"/>
              <a:gd name="connsiteY0" fmla="*/ 0 h 773527"/>
              <a:gd name="connsiteX1" fmla="*/ 767233 w 3487421"/>
              <a:gd name="connsiteY1" fmla="*/ 0 h 773527"/>
              <a:gd name="connsiteX2" fmla="*/ 1499591 w 3487421"/>
              <a:gd name="connsiteY2" fmla="*/ 0 h 773527"/>
              <a:gd name="connsiteX3" fmla="*/ 2231949 w 3487421"/>
              <a:gd name="connsiteY3" fmla="*/ 0 h 773527"/>
              <a:gd name="connsiteX4" fmla="*/ 2824811 w 3487421"/>
              <a:gd name="connsiteY4" fmla="*/ 0 h 773527"/>
              <a:gd name="connsiteX5" fmla="*/ 3487421 w 3487421"/>
              <a:gd name="connsiteY5" fmla="*/ 0 h 773527"/>
              <a:gd name="connsiteX6" fmla="*/ 3487421 w 3487421"/>
              <a:gd name="connsiteY6" fmla="*/ 394499 h 773527"/>
              <a:gd name="connsiteX7" fmla="*/ 3487421 w 3487421"/>
              <a:gd name="connsiteY7" fmla="*/ 773527 h 773527"/>
              <a:gd name="connsiteX8" fmla="*/ 2789937 w 3487421"/>
              <a:gd name="connsiteY8" fmla="*/ 773527 h 773527"/>
              <a:gd name="connsiteX9" fmla="*/ 2197075 w 3487421"/>
              <a:gd name="connsiteY9" fmla="*/ 773527 h 773527"/>
              <a:gd name="connsiteX10" fmla="*/ 1604214 w 3487421"/>
              <a:gd name="connsiteY10" fmla="*/ 773527 h 773527"/>
              <a:gd name="connsiteX11" fmla="*/ 871855 w 3487421"/>
              <a:gd name="connsiteY11" fmla="*/ 773527 h 773527"/>
              <a:gd name="connsiteX12" fmla="*/ 0 w 3487421"/>
              <a:gd name="connsiteY12" fmla="*/ 773527 h 773527"/>
              <a:gd name="connsiteX13" fmla="*/ 0 w 3487421"/>
              <a:gd name="connsiteY13" fmla="*/ 371293 h 773527"/>
              <a:gd name="connsiteX14" fmla="*/ 0 w 3487421"/>
              <a:gd name="connsiteY14" fmla="*/ 0 h 77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87421" h="773527" fill="none" extrusionOk="0">
                <a:moveTo>
                  <a:pt x="0" y="0"/>
                </a:moveTo>
                <a:cubicBezTo>
                  <a:pt x="225104" y="-6359"/>
                  <a:pt x="486450" y="-31314"/>
                  <a:pt x="767233" y="0"/>
                </a:cubicBezTo>
                <a:cubicBezTo>
                  <a:pt x="1048016" y="31314"/>
                  <a:pt x="1291293" y="-14650"/>
                  <a:pt x="1499591" y="0"/>
                </a:cubicBezTo>
                <a:cubicBezTo>
                  <a:pt x="1707889" y="14650"/>
                  <a:pt x="2070009" y="-3593"/>
                  <a:pt x="2231949" y="0"/>
                </a:cubicBezTo>
                <a:cubicBezTo>
                  <a:pt x="2393889" y="3593"/>
                  <a:pt x="2528466" y="19810"/>
                  <a:pt x="2824811" y="0"/>
                </a:cubicBezTo>
                <a:cubicBezTo>
                  <a:pt x="3121156" y="-19810"/>
                  <a:pt x="3228195" y="32821"/>
                  <a:pt x="3487421" y="0"/>
                </a:cubicBezTo>
                <a:cubicBezTo>
                  <a:pt x="3478855" y="107033"/>
                  <a:pt x="3468428" y="258229"/>
                  <a:pt x="3487421" y="394499"/>
                </a:cubicBezTo>
                <a:cubicBezTo>
                  <a:pt x="3506414" y="530769"/>
                  <a:pt x="3475333" y="608050"/>
                  <a:pt x="3487421" y="773527"/>
                </a:cubicBezTo>
                <a:cubicBezTo>
                  <a:pt x="3215336" y="753181"/>
                  <a:pt x="3103482" y="769482"/>
                  <a:pt x="2789937" y="773527"/>
                </a:cubicBezTo>
                <a:cubicBezTo>
                  <a:pt x="2476392" y="777572"/>
                  <a:pt x="2363117" y="753968"/>
                  <a:pt x="2197075" y="773527"/>
                </a:cubicBezTo>
                <a:cubicBezTo>
                  <a:pt x="2031033" y="793086"/>
                  <a:pt x="1820812" y="797103"/>
                  <a:pt x="1604214" y="773527"/>
                </a:cubicBezTo>
                <a:cubicBezTo>
                  <a:pt x="1387616" y="749951"/>
                  <a:pt x="1100032" y="808950"/>
                  <a:pt x="871855" y="773527"/>
                </a:cubicBezTo>
                <a:cubicBezTo>
                  <a:pt x="643678" y="738104"/>
                  <a:pt x="200479" y="803340"/>
                  <a:pt x="0" y="773527"/>
                </a:cubicBezTo>
                <a:cubicBezTo>
                  <a:pt x="13943" y="593350"/>
                  <a:pt x="-19458" y="521888"/>
                  <a:pt x="0" y="371293"/>
                </a:cubicBezTo>
                <a:cubicBezTo>
                  <a:pt x="19458" y="220698"/>
                  <a:pt x="-1120" y="138102"/>
                  <a:pt x="0" y="0"/>
                </a:cubicBezTo>
                <a:close/>
              </a:path>
              <a:path w="3487421" h="773527" stroke="0" extrusionOk="0">
                <a:moveTo>
                  <a:pt x="0" y="0"/>
                </a:moveTo>
                <a:cubicBezTo>
                  <a:pt x="312783" y="23059"/>
                  <a:pt x="376773" y="-32352"/>
                  <a:pt x="662610" y="0"/>
                </a:cubicBezTo>
                <a:cubicBezTo>
                  <a:pt x="948447" y="32352"/>
                  <a:pt x="1061222" y="3740"/>
                  <a:pt x="1255472" y="0"/>
                </a:cubicBezTo>
                <a:cubicBezTo>
                  <a:pt x="1449722" y="-3740"/>
                  <a:pt x="1719998" y="-2817"/>
                  <a:pt x="2022704" y="0"/>
                </a:cubicBezTo>
                <a:cubicBezTo>
                  <a:pt x="2325410" y="2817"/>
                  <a:pt x="2418962" y="-11339"/>
                  <a:pt x="2685314" y="0"/>
                </a:cubicBezTo>
                <a:cubicBezTo>
                  <a:pt x="2951666" y="11339"/>
                  <a:pt x="3217011" y="15360"/>
                  <a:pt x="3487421" y="0"/>
                </a:cubicBezTo>
                <a:cubicBezTo>
                  <a:pt x="3491841" y="185492"/>
                  <a:pt x="3491706" y="290034"/>
                  <a:pt x="3487421" y="402234"/>
                </a:cubicBezTo>
                <a:cubicBezTo>
                  <a:pt x="3483136" y="514434"/>
                  <a:pt x="3469791" y="599709"/>
                  <a:pt x="3487421" y="773527"/>
                </a:cubicBezTo>
                <a:cubicBezTo>
                  <a:pt x="3203314" y="787429"/>
                  <a:pt x="2995017" y="755399"/>
                  <a:pt x="2789937" y="773527"/>
                </a:cubicBezTo>
                <a:cubicBezTo>
                  <a:pt x="2584857" y="791655"/>
                  <a:pt x="2375648" y="757649"/>
                  <a:pt x="2197075" y="773527"/>
                </a:cubicBezTo>
                <a:cubicBezTo>
                  <a:pt x="2018502" y="789405"/>
                  <a:pt x="1649762" y="766433"/>
                  <a:pt x="1499591" y="773527"/>
                </a:cubicBezTo>
                <a:cubicBezTo>
                  <a:pt x="1349420" y="780621"/>
                  <a:pt x="969912" y="774163"/>
                  <a:pt x="802107" y="773527"/>
                </a:cubicBezTo>
                <a:cubicBezTo>
                  <a:pt x="634302" y="772891"/>
                  <a:pt x="232863" y="748414"/>
                  <a:pt x="0" y="773527"/>
                </a:cubicBezTo>
                <a:cubicBezTo>
                  <a:pt x="-19581" y="628590"/>
                  <a:pt x="-17137" y="480569"/>
                  <a:pt x="0" y="371293"/>
                </a:cubicBezTo>
                <a:cubicBezTo>
                  <a:pt x="17137" y="262017"/>
                  <a:pt x="16439" y="18561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rgbClr val="00B050"/>
                </a:solidFill>
              </a:rPr>
              <a:t>Yes, the y-intercept is (0,1).</a:t>
            </a:r>
            <a:endParaRPr lang="en-US" sz="2400" dirty="0">
              <a:solidFill>
                <a:srgbClr val="00B050"/>
              </a:solidFill>
            </a:endParaRPr>
          </a:p>
        </p:txBody>
      </p:sp>
      <p:cxnSp>
        <p:nvCxnSpPr>
          <p:cNvPr id="61" name="Curved Connector 60">
            <a:extLst>
              <a:ext uri="{FF2B5EF4-FFF2-40B4-BE49-F238E27FC236}">
                <a16:creationId xmlns:a16="http://schemas.microsoft.com/office/drawing/2014/main" id="{2790FD66-0E5A-AB36-A1FD-B557DB5B4E64}"/>
              </a:ext>
            </a:extLst>
          </p:cNvPr>
          <p:cNvCxnSpPr>
            <a:cxnSpLocks/>
          </p:cNvCxnSpPr>
          <p:nvPr/>
        </p:nvCxnSpPr>
        <p:spPr>
          <a:xfrm rot="10800000" flipV="1">
            <a:off x="5707354" y="4628910"/>
            <a:ext cx="728097" cy="477148"/>
          </a:xfrm>
          <a:prstGeom prst="curved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A1F7B3D6-109B-9212-CC6A-A3F8266CF487}"/>
              </a:ext>
            </a:extLst>
          </p:cNvPr>
          <p:cNvSpPr/>
          <p:nvPr/>
        </p:nvSpPr>
        <p:spPr>
          <a:xfrm>
            <a:off x="1219200" y="5329854"/>
            <a:ext cx="3346065" cy="773527"/>
          </a:xfrm>
          <a:custGeom>
            <a:avLst/>
            <a:gdLst>
              <a:gd name="connsiteX0" fmla="*/ 0 w 3346065"/>
              <a:gd name="connsiteY0" fmla="*/ 0 h 773527"/>
              <a:gd name="connsiteX1" fmla="*/ 736134 w 3346065"/>
              <a:gd name="connsiteY1" fmla="*/ 0 h 773527"/>
              <a:gd name="connsiteX2" fmla="*/ 1438808 w 3346065"/>
              <a:gd name="connsiteY2" fmla="*/ 0 h 773527"/>
              <a:gd name="connsiteX3" fmla="*/ 2141482 w 3346065"/>
              <a:gd name="connsiteY3" fmla="*/ 0 h 773527"/>
              <a:gd name="connsiteX4" fmla="*/ 2710313 w 3346065"/>
              <a:gd name="connsiteY4" fmla="*/ 0 h 773527"/>
              <a:gd name="connsiteX5" fmla="*/ 3346065 w 3346065"/>
              <a:gd name="connsiteY5" fmla="*/ 0 h 773527"/>
              <a:gd name="connsiteX6" fmla="*/ 3346065 w 3346065"/>
              <a:gd name="connsiteY6" fmla="*/ 394499 h 773527"/>
              <a:gd name="connsiteX7" fmla="*/ 3346065 w 3346065"/>
              <a:gd name="connsiteY7" fmla="*/ 773527 h 773527"/>
              <a:gd name="connsiteX8" fmla="*/ 2676852 w 3346065"/>
              <a:gd name="connsiteY8" fmla="*/ 773527 h 773527"/>
              <a:gd name="connsiteX9" fmla="*/ 2108021 w 3346065"/>
              <a:gd name="connsiteY9" fmla="*/ 773527 h 773527"/>
              <a:gd name="connsiteX10" fmla="*/ 1539190 w 3346065"/>
              <a:gd name="connsiteY10" fmla="*/ 773527 h 773527"/>
              <a:gd name="connsiteX11" fmla="*/ 836516 w 3346065"/>
              <a:gd name="connsiteY11" fmla="*/ 773527 h 773527"/>
              <a:gd name="connsiteX12" fmla="*/ 0 w 3346065"/>
              <a:gd name="connsiteY12" fmla="*/ 773527 h 773527"/>
              <a:gd name="connsiteX13" fmla="*/ 0 w 3346065"/>
              <a:gd name="connsiteY13" fmla="*/ 371293 h 773527"/>
              <a:gd name="connsiteX14" fmla="*/ 0 w 3346065"/>
              <a:gd name="connsiteY14" fmla="*/ 0 h 77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46065" h="773527" fill="none" extrusionOk="0">
                <a:moveTo>
                  <a:pt x="0" y="0"/>
                </a:moveTo>
                <a:cubicBezTo>
                  <a:pt x="211867" y="931"/>
                  <a:pt x="446626" y="3121"/>
                  <a:pt x="736134" y="0"/>
                </a:cubicBezTo>
                <a:cubicBezTo>
                  <a:pt x="1025642" y="-3121"/>
                  <a:pt x="1289490" y="-32100"/>
                  <a:pt x="1438808" y="0"/>
                </a:cubicBezTo>
                <a:cubicBezTo>
                  <a:pt x="1588126" y="32100"/>
                  <a:pt x="1966745" y="29375"/>
                  <a:pt x="2141482" y="0"/>
                </a:cubicBezTo>
                <a:cubicBezTo>
                  <a:pt x="2316219" y="-29375"/>
                  <a:pt x="2470176" y="-23967"/>
                  <a:pt x="2710313" y="0"/>
                </a:cubicBezTo>
                <a:cubicBezTo>
                  <a:pt x="2950450" y="23967"/>
                  <a:pt x="3053042" y="9292"/>
                  <a:pt x="3346065" y="0"/>
                </a:cubicBezTo>
                <a:cubicBezTo>
                  <a:pt x="3337499" y="107033"/>
                  <a:pt x="3327072" y="258229"/>
                  <a:pt x="3346065" y="394499"/>
                </a:cubicBezTo>
                <a:cubicBezTo>
                  <a:pt x="3365058" y="530769"/>
                  <a:pt x="3333977" y="608050"/>
                  <a:pt x="3346065" y="773527"/>
                </a:cubicBezTo>
                <a:cubicBezTo>
                  <a:pt x="3097389" y="770704"/>
                  <a:pt x="2848784" y="763718"/>
                  <a:pt x="2676852" y="773527"/>
                </a:cubicBezTo>
                <a:cubicBezTo>
                  <a:pt x="2504920" y="783336"/>
                  <a:pt x="2390788" y="779478"/>
                  <a:pt x="2108021" y="773527"/>
                </a:cubicBezTo>
                <a:cubicBezTo>
                  <a:pt x="1825254" y="767576"/>
                  <a:pt x="1734105" y="797731"/>
                  <a:pt x="1539190" y="773527"/>
                </a:cubicBezTo>
                <a:cubicBezTo>
                  <a:pt x="1344275" y="749323"/>
                  <a:pt x="1114793" y="763334"/>
                  <a:pt x="836516" y="773527"/>
                </a:cubicBezTo>
                <a:cubicBezTo>
                  <a:pt x="558239" y="783720"/>
                  <a:pt x="172719" y="751186"/>
                  <a:pt x="0" y="773527"/>
                </a:cubicBezTo>
                <a:cubicBezTo>
                  <a:pt x="13943" y="593350"/>
                  <a:pt x="-19458" y="521888"/>
                  <a:pt x="0" y="371293"/>
                </a:cubicBezTo>
                <a:cubicBezTo>
                  <a:pt x="19458" y="220698"/>
                  <a:pt x="-1120" y="138102"/>
                  <a:pt x="0" y="0"/>
                </a:cubicBezTo>
                <a:close/>
              </a:path>
              <a:path w="3346065" h="773527" stroke="0" extrusionOk="0">
                <a:moveTo>
                  <a:pt x="0" y="0"/>
                </a:moveTo>
                <a:cubicBezTo>
                  <a:pt x="142378" y="14672"/>
                  <a:pt x="348687" y="-10770"/>
                  <a:pt x="635752" y="0"/>
                </a:cubicBezTo>
                <a:cubicBezTo>
                  <a:pt x="922817" y="10770"/>
                  <a:pt x="1066684" y="-7205"/>
                  <a:pt x="1204583" y="0"/>
                </a:cubicBezTo>
                <a:cubicBezTo>
                  <a:pt x="1342482" y="7205"/>
                  <a:pt x="1635614" y="16221"/>
                  <a:pt x="1940718" y="0"/>
                </a:cubicBezTo>
                <a:cubicBezTo>
                  <a:pt x="2245822" y="-16221"/>
                  <a:pt x="2342477" y="-22608"/>
                  <a:pt x="2576470" y="0"/>
                </a:cubicBezTo>
                <a:cubicBezTo>
                  <a:pt x="2810463" y="22608"/>
                  <a:pt x="3158759" y="1171"/>
                  <a:pt x="3346065" y="0"/>
                </a:cubicBezTo>
                <a:cubicBezTo>
                  <a:pt x="3350485" y="185492"/>
                  <a:pt x="3350350" y="290034"/>
                  <a:pt x="3346065" y="402234"/>
                </a:cubicBezTo>
                <a:cubicBezTo>
                  <a:pt x="3341780" y="514434"/>
                  <a:pt x="3328435" y="599709"/>
                  <a:pt x="3346065" y="773527"/>
                </a:cubicBezTo>
                <a:cubicBezTo>
                  <a:pt x="3033529" y="800358"/>
                  <a:pt x="2829335" y="775377"/>
                  <a:pt x="2676852" y="773527"/>
                </a:cubicBezTo>
                <a:cubicBezTo>
                  <a:pt x="2524369" y="771677"/>
                  <a:pt x="2349415" y="781684"/>
                  <a:pt x="2108021" y="773527"/>
                </a:cubicBezTo>
                <a:cubicBezTo>
                  <a:pt x="1866627" y="765370"/>
                  <a:pt x="1573584" y="748272"/>
                  <a:pt x="1438808" y="773527"/>
                </a:cubicBezTo>
                <a:cubicBezTo>
                  <a:pt x="1304032" y="798782"/>
                  <a:pt x="970322" y="795175"/>
                  <a:pt x="769595" y="773527"/>
                </a:cubicBezTo>
                <a:cubicBezTo>
                  <a:pt x="568868" y="751879"/>
                  <a:pt x="164563" y="796790"/>
                  <a:pt x="0" y="773527"/>
                </a:cubicBezTo>
                <a:cubicBezTo>
                  <a:pt x="-19581" y="628590"/>
                  <a:pt x="-17137" y="480569"/>
                  <a:pt x="0" y="371293"/>
                </a:cubicBezTo>
                <a:cubicBezTo>
                  <a:pt x="17137" y="262017"/>
                  <a:pt x="16439" y="18561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rgbClr val="FF0000"/>
                </a:solidFill>
              </a:rPr>
              <a:t>And the gradient is 2!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453" name="Curved Connector 452">
            <a:extLst>
              <a:ext uri="{FF2B5EF4-FFF2-40B4-BE49-F238E27FC236}">
                <a16:creationId xmlns:a16="http://schemas.microsoft.com/office/drawing/2014/main" id="{192342ED-981C-F74D-7CAC-CE5A7574FD94}"/>
              </a:ext>
            </a:extLst>
          </p:cNvPr>
          <p:cNvCxnSpPr>
            <a:cxnSpLocks/>
            <a:stCxn id="63" idx="3"/>
          </p:cNvCxnSpPr>
          <p:nvPr/>
        </p:nvCxnSpPr>
        <p:spPr>
          <a:xfrm>
            <a:off x="4565265" y="5716618"/>
            <a:ext cx="486867" cy="362715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Notched Right Arrow 2">
            <a:hlinkClick r:id="" action="ppaction://hlinkshowjump?jump=nextslide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0BE7BD4B-91DB-5F77-84D5-A9FCD438B730}"/>
              </a:ext>
            </a:extLst>
          </p:cNvPr>
          <p:cNvSpPr/>
          <p:nvPr/>
        </p:nvSpPr>
        <p:spPr>
          <a:xfrm>
            <a:off x="10241605" y="5595996"/>
            <a:ext cx="1852559" cy="1066662"/>
          </a:xfrm>
          <a:prstGeom prst="notched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Next Slide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FC87F33-957F-04B2-59D2-7D2FF4C4A6BD}"/>
                  </a:ext>
                </a:extLst>
              </p:cNvPr>
              <p:cNvSpPr txBox="1"/>
              <p:nvPr/>
            </p:nvSpPr>
            <p:spPr>
              <a:xfrm>
                <a:off x="5047790" y="-32965"/>
                <a:ext cx="1570350" cy="2025075"/>
              </a:xfrm>
              <a:prstGeom prst="roundRect">
                <a:avLst>
                  <a:gd name="adj" fmla="val 50000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9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FC87F33-957F-04B2-59D2-7D2FF4C4A6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7790" y="-32965"/>
                <a:ext cx="1570350" cy="2025075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1216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3" grpId="0" animBg="1"/>
      <p:bldP spid="3" grpId="0" animBg="1"/>
      <p:bldP spid="5" grpId="0"/>
    </p:bldLst>
  </p:timing>
</p:sld>
</file>

<file path=ppt/slides/slide6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594C0-88D0-2344-E006-C06DF4325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5DF2F24-3D94-F6A6-A60A-502C0719714E}"/>
              </a:ext>
            </a:extLst>
          </p:cNvPr>
          <p:cNvCxnSpPr>
            <a:cxnSpLocks/>
          </p:cNvCxnSpPr>
          <p:nvPr/>
        </p:nvCxnSpPr>
        <p:spPr>
          <a:xfrm flipV="1">
            <a:off x="5033719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7E5EF56F-FCB4-45DA-CC78-FA3464DD8A90}"/>
              </a:ext>
            </a:extLst>
          </p:cNvPr>
          <p:cNvGrpSpPr/>
          <p:nvPr/>
        </p:nvGrpSpPr>
        <p:grpSpPr>
          <a:xfrm>
            <a:off x="3203295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7D882D9-19E8-BF2A-BB60-AFA1A30A75C2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EFDB119-5075-5342-D661-25288A607A1A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70755FA-A2EE-C1FF-DD71-B939830F7B3F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EA2357-DC5A-02FD-12B9-3B03F437B0F3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1402D-A25C-0679-30F3-DB523D516712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609D0EA-C825-18CA-0C33-739DBF196CD9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1C29AAE-44B2-6BF5-F262-AEACF1B1F4E4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CE350CE-6897-D3B5-7359-88567395D581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8FB67DA-DCB3-E589-EE57-804E8F7EB92F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95E458B-21CF-004B-655B-D77D56F114B3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D4547C6-8984-B5DB-1640-47C8DC702364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B632F0-F6FD-A96D-6A4A-9E75328713E9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D72FF8E-D580-7BF0-1C57-AD61A2730CA2}"/>
              </a:ext>
            </a:extLst>
          </p:cNvPr>
          <p:cNvCxnSpPr>
            <a:cxnSpLocks/>
          </p:cNvCxnSpPr>
          <p:nvPr/>
        </p:nvCxnSpPr>
        <p:spPr>
          <a:xfrm>
            <a:off x="2742573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51DA127-9D7D-99C4-D34B-275BB1DD0D52}"/>
              </a:ext>
            </a:extLst>
          </p:cNvPr>
          <p:cNvGrpSpPr/>
          <p:nvPr/>
        </p:nvGrpSpPr>
        <p:grpSpPr>
          <a:xfrm>
            <a:off x="2776299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2AA9C27-810B-62EE-2F70-8EF33DA3A8C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9634FE8-2F3D-A745-2C53-96432449197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D78C78A-78B2-74E0-12D8-8A50D7CDAED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C037BE8-0E6E-D332-CBAB-B85F3AEC8D0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9EE926A-02C5-3F8F-1027-4B34EEB30A7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4F6ACF3-CF59-700A-F5DA-A9311145322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55B15B8-87F7-6D73-3463-E02CB5F31A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DFF3EA-6BD5-4C3F-CD94-6D826529C11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3BCBC44-D9FF-2A16-168E-715F7C063A7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E25A28C-9BAF-1D7C-857C-ABAD9844860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983C80E-1850-9F14-7465-D59B6EC507D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DA1F546C-BDEF-1AB6-CBC9-E3CAA252FB2B}"/>
              </a:ext>
            </a:extLst>
          </p:cNvPr>
          <p:cNvGraphicFramePr>
            <a:graphicFrameLocks noGrp="1"/>
          </p:cNvGraphicFramePr>
          <p:nvPr/>
        </p:nvGraphicFramePr>
        <p:xfrm>
          <a:off x="3010328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7ADD146-70CE-886B-6136-2350FC1E9808}"/>
              </a:ext>
            </a:extLst>
          </p:cNvPr>
          <p:cNvCxnSpPr>
            <a:cxnSpLocks/>
          </p:cNvCxnSpPr>
          <p:nvPr/>
        </p:nvCxnSpPr>
        <p:spPr>
          <a:xfrm flipV="1">
            <a:off x="3876655" y="-1998617"/>
            <a:ext cx="2468113" cy="98774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EC16B656-4C25-EA7C-29C2-90C915068B5F}"/>
              </a:ext>
            </a:extLst>
          </p:cNvPr>
          <p:cNvGraphicFramePr>
            <a:graphicFrameLocks noGrp="1"/>
          </p:cNvGraphicFramePr>
          <p:nvPr/>
        </p:nvGraphicFramePr>
        <p:xfrm>
          <a:off x="4602160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7D3B5870-31BC-6AFD-4163-69D513E335A6}"/>
              </a:ext>
            </a:extLst>
          </p:cNvPr>
          <p:cNvSpPr/>
          <p:nvPr/>
        </p:nvSpPr>
        <p:spPr>
          <a:xfrm rot="10800000">
            <a:off x="8851503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1ADEF6-CA39-5895-0100-C890BBF9EC02}"/>
              </a:ext>
            </a:extLst>
          </p:cNvPr>
          <p:cNvSpPr/>
          <p:nvPr/>
        </p:nvSpPr>
        <p:spPr>
          <a:xfrm rot="5400000">
            <a:off x="5497071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1A7D4CD-66D9-D7B8-75CA-FF4E6E94EB01}"/>
              </a:ext>
            </a:extLst>
          </p:cNvPr>
          <p:cNvSpPr/>
          <p:nvPr/>
        </p:nvSpPr>
        <p:spPr>
          <a:xfrm rot="16200000" flipV="1">
            <a:off x="5170673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9943516-69D7-F7BA-7914-10BF4ACD3B1D}"/>
              </a:ext>
            </a:extLst>
          </p:cNvPr>
          <p:cNvSpPr/>
          <p:nvPr/>
        </p:nvSpPr>
        <p:spPr>
          <a:xfrm flipV="1">
            <a:off x="2347439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6D0E28E-EA09-D276-53D4-FEC60EB51D3A}"/>
                  </a:ext>
                </a:extLst>
              </p:cNvPr>
              <p:cNvSpPr txBox="1"/>
              <p:nvPr/>
            </p:nvSpPr>
            <p:spPr>
              <a:xfrm>
                <a:off x="5643378" y="3802409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6D0E28E-EA09-D276-53D4-FEC60EB51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378" y="3802409"/>
                <a:ext cx="3793025" cy="738664"/>
              </a:xfrm>
              <a:prstGeom prst="rect">
                <a:avLst/>
              </a:prstGeom>
              <a:blipFill>
                <a:blip r:embed="rId2"/>
                <a:stretch>
                  <a:fillRect l="-3667" t="-8475" r="-3333" b="-37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745A5435-8D39-7F0D-973C-EFBE246CBEA8}"/>
                  </a:ext>
                </a:extLst>
              </p:cNvPr>
              <p:cNvSpPr/>
              <p:nvPr/>
            </p:nvSpPr>
            <p:spPr>
              <a:xfrm>
                <a:off x="6790070" y="5468689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745A5435-8D39-7F0D-973C-EFBE246CBE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070" y="5468689"/>
                <a:ext cx="1089965" cy="73866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7EDCCB6C-DE43-BE7F-8DE6-6A72D590B5D7}"/>
                  </a:ext>
                </a:extLst>
              </p:cNvPr>
              <p:cNvSpPr/>
              <p:nvPr/>
            </p:nvSpPr>
            <p:spPr>
              <a:xfrm>
                <a:off x="6753851" y="3848021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7EDCCB6C-DE43-BE7F-8DE6-6A72D590B5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851" y="3848021"/>
                <a:ext cx="1089965" cy="7386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CE7C1D5D-8103-BF10-20F4-F8A1B0A2D185}"/>
                  </a:ext>
                </a:extLst>
              </p:cNvPr>
              <p:cNvSpPr/>
              <p:nvPr/>
            </p:nvSpPr>
            <p:spPr>
              <a:xfrm>
                <a:off x="6777545" y="4657717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CE7C1D5D-8103-BF10-20F4-F8A1B0A2D1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545" y="4657717"/>
                <a:ext cx="1089965" cy="73866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891E8D73-13F8-7756-5024-BCE69634B513}"/>
                  </a:ext>
                </a:extLst>
              </p:cNvPr>
              <p:cNvSpPr/>
              <p:nvPr/>
            </p:nvSpPr>
            <p:spPr>
              <a:xfrm>
                <a:off x="6744090" y="3038325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891E8D73-13F8-7756-5024-BCE69634B5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90" y="3038325"/>
                <a:ext cx="1089965" cy="73866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D4A25D1C-6001-D9A0-69C8-D72AB2DF82B0}"/>
                  </a:ext>
                </a:extLst>
              </p:cNvPr>
              <p:cNvSpPr/>
              <p:nvPr/>
            </p:nvSpPr>
            <p:spPr>
              <a:xfrm>
                <a:off x="6802612" y="7110060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D4A25D1C-6001-D9A0-69C8-D72AB2DF82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12" y="7110060"/>
                <a:ext cx="1097279" cy="73866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65CF26F8-6142-87BA-45FD-38E9C3B39B97}"/>
                  </a:ext>
                </a:extLst>
              </p:cNvPr>
              <p:cNvSpPr/>
              <p:nvPr/>
            </p:nvSpPr>
            <p:spPr>
              <a:xfrm>
                <a:off x="6802612" y="7919756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65CF26F8-6142-87BA-45FD-38E9C3B39B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12" y="7919756"/>
                <a:ext cx="1097279" cy="73866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4469D266-8A4C-110C-4A2A-9E505B329019}"/>
                  </a:ext>
                </a:extLst>
              </p:cNvPr>
              <p:cNvSpPr/>
              <p:nvPr/>
            </p:nvSpPr>
            <p:spPr>
              <a:xfrm>
                <a:off x="6809563" y="6300364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4469D266-8A4C-110C-4A2A-9E505B3290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3" y="6300364"/>
                <a:ext cx="1089965" cy="73866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9432427E-7B1A-BD4A-DDFE-3EECBDE47019}"/>
                  </a:ext>
                </a:extLst>
              </p:cNvPr>
              <p:cNvSpPr/>
              <p:nvPr/>
            </p:nvSpPr>
            <p:spPr>
              <a:xfrm>
                <a:off x="6809563" y="8788735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9432427E-7B1A-BD4A-DDFE-3EECBDE470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3" y="8788735"/>
                <a:ext cx="1097279" cy="73866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7F16EDCC-3230-7350-F54B-4821A29C6BEF}"/>
                  </a:ext>
                </a:extLst>
              </p:cNvPr>
              <p:cNvSpPr/>
              <p:nvPr/>
            </p:nvSpPr>
            <p:spPr>
              <a:xfrm>
                <a:off x="6809563" y="9598431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7F16EDCC-3230-7350-F54B-4821A29C6B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3" y="9598431"/>
                <a:ext cx="1097279" cy="73866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7A8B6566-04BB-CDC9-AABC-572438B9BB8C}"/>
                  </a:ext>
                </a:extLst>
              </p:cNvPr>
              <p:cNvSpPr/>
              <p:nvPr/>
            </p:nvSpPr>
            <p:spPr>
              <a:xfrm>
                <a:off x="6773891" y="5462517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ounded Rectangle 47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7A8B6566-04BB-CDC9-AABC-572438B9BB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3891" y="5462517"/>
                <a:ext cx="1089965" cy="738664"/>
              </a:xfrm>
              <a:prstGeom prst="roundRect">
                <a:avLst/>
              </a:prstGeom>
              <a:blipFill>
                <a:blip r:embed="rId14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2C706F3A-1568-0D6A-E954-AA8813581F8A}"/>
                  </a:ext>
                </a:extLst>
              </p:cNvPr>
              <p:cNvSpPr/>
              <p:nvPr/>
            </p:nvSpPr>
            <p:spPr>
              <a:xfrm>
                <a:off x="6740436" y="302733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ounded Rectangle 56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2C706F3A-1568-0D6A-E954-AA8813581F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436" y="3027336"/>
                <a:ext cx="1089965" cy="738664"/>
              </a:xfrm>
              <a:prstGeom prst="roundRect">
                <a:avLst/>
              </a:prstGeom>
              <a:blipFill>
                <a:blip r:embed="rId15"/>
                <a:stretch>
                  <a:fillRect t="-6780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4B47C97F-0F24-7989-D5C6-A3A23E1AF7C5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8E3E16F-C1A9-36F0-8404-0275FAD0FFED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A10BB131-79F4-8EE5-64C5-C6BC12BA2577}"/>
                  </a:ext>
                </a:extLst>
              </p:cNvPr>
              <p:cNvSpPr/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ounded Rectangle 41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A10BB131-79F4-8EE5-64C5-C6BC12BA25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blipFill>
                <a:blip r:embed="rId16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76D67FE-96E9-994D-3A48-CEFD828CA354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0E73CB6A-29A3-3340-9381-F543C6B1D2FE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 xmlns=""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0E73CB6A-29A3-3340-9381-F543C6B1D2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335D704-B007-9228-74E1-B2B02900A610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335D704-B007-9228-74E1-B2B02900A6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18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B334621-EDE7-0699-0F5F-212C7591222F}"/>
              </a:ext>
            </a:extLst>
          </p:cNvPr>
          <p:cNvCxnSpPr>
            <a:cxnSpLocks/>
          </p:cNvCxnSpPr>
          <p:nvPr/>
        </p:nvCxnSpPr>
        <p:spPr>
          <a:xfrm>
            <a:off x="5109510" y="3270313"/>
            <a:ext cx="420117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AAF4F51-E52C-2DEF-E740-4576437523D1}"/>
              </a:ext>
            </a:extLst>
          </p:cNvPr>
          <p:cNvCxnSpPr>
            <a:cxnSpLocks/>
          </p:cNvCxnSpPr>
          <p:nvPr/>
        </p:nvCxnSpPr>
        <p:spPr>
          <a:xfrm flipV="1">
            <a:off x="5530559" y="2804375"/>
            <a:ext cx="0" cy="44509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F82B393-9376-F90A-E7FC-D0E53BF2C7A7}"/>
              </a:ext>
            </a:extLst>
          </p:cNvPr>
          <p:cNvCxnSpPr>
            <a:cxnSpLocks/>
          </p:cNvCxnSpPr>
          <p:nvPr/>
        </p:nvCxnSpPr>
        <p:spPr>
          <a:xfrm flipV="1">
            <a:off x="5527339" y="2366185"/>
            <a:ext cx="0" cy="38887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97B8E74-34BC-C67D-BF33-F07A62CE9ED5}"/>
              </a:ext>
            </a:extLst>
          </p:cNvPr>
          <p:cNvSpPr txBox="1"/>
          <p:nvPr/>
        </p:nvSpPr>
        <p:spPr>
          <a:xfrm>
            <a:off x="4978438" y="3311612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346015C-4EBA-74D2-DB8D-9D3C3977A66B}"/>
              </a:ext>
            </a:extLst>
          </p:cNvPr>
          <p:cNvCxnSpPr>
            <a:cxnSpLocks/>
          </p:cNvCxnSpPr>
          <p:nvPr/>
        </p:nvCxnSpPr>
        <p:spPr>
          <a:xfrm flipV="1">
            <a:off x="5519967" y="1902002"/>
            <a:ext cx="0" cy="4141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3AF6819-3683-11B1-5006-E0194A9AF9B9}"/>
              </a:ext>
            </a:extLst>
          </p:cNvPr>
          <p:cNvCxnSpPr>
            <a:cxnSpLocks/>
          </p:cNvCxnSpPr>
          <p:nvPr/>
        </p:nvCxnSpPr>
        <p:spPr>
          <a:xfrm flipV="1">
            <a:off x="5519967" y="1439550"/>
            <a:ext cx="0" cy="4141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Plus 62">
            <a:extLst>
              <a:ext uri="{FF2B5EF4-FFF2-40B4-BE49-F238E27FC236}">
                <a16:creationId xmlns:a16="http://schemas.microsoft.com/office/drawing/2014/main" id="{A4698F48-FDCE-162A-0A2C-33FCCCE7C256}"/>
              </a:ext>
            </a:extLst>
          </p:cNvPr>
          <p:cNvSpPr/>
          <p:nvPr/>
        </p:nvSpPr>
        <p:spPr>
          <a:xfrm rot="18949288">
            <a:off x="5350443" y="1229765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28AEB5B-DD40-6CB0-4954-8C6FFF4F4DB7}"/>
              </a:ext>
            </a:extLst>
          </p:cNvPr>
          <p:cNvSpPr txBox="1"/>
          <p:nvPr/>
        </p:nvSpPr>
        <p:spPr>
          <a:xfrm>
            <a:off x="5564872" y="2055609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4</a:t>
            </a:r>
            <a:r>
              <a:rPr lang="en-US" sz="1050" dirty="0">
                <a:effectLst/>
              </a:rPr>
              <a:t> up</a:t>
            </a:r>
          </a:p>
        </p:txBody>
      </p:sp>
      <p:sp>
        <p:nvSpPr>
          <p:cNvPr id="2" name="Plus 1">
            <a:extLst>
              <a:ext uri="{FF2B5EF4-FFF2-40B4-BE49-F238E27FC236}">
                <a16:creationId xmlns:a16="http://schemas.microsoft.com/office/drawing/2014/main" id="{4158A507-DD6D-7D02-2A6C-E4E225FB3872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50982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200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59" grpId="0"/>
      <p:bldP spid="59" grpId="1"/>
      <p:bldP spid="63" grpId="0" animBg="1"/>
      <p:bldP spid="63" grpId="1" animBg="1"/>
      <p:bldP spid="64" grpId="0"/>
      <p:bldP spid="64" grpId="1"/>
      <p:bldP spid="2" grpId="0" animBg="1"/>
      <p:bldP spid="2" grpId="1" animBg="1"/>
    </p:bldLst>
  </p:timing>
</p:sld>
</file>

<file path=ppt/slides/slide7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B0FC7-9E3B-B5DB-02D2-17B61CFBE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56ED06C-AF75-C45A-3C7F-5FABABC2D37A}"/>
              </a:ext>
            </a:extLst>
          </p:cNvPr>
          <p:cNvCxnSpPr>
            <a:cxnSpLocks/>
          </p:cNvCxnSpPr>
          <p:nvPr/>
        </p:nvCxnSpPr>
        <p:spPr>
          <a:xfrm flipV="1">
            <a:off x="5046779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81E36B1A-C268-AC0F-D73F-5C5C2A704C85}"/>
              </a:ext>
            </a:extLst>
          </p:cNvPr>
          <p:cNvGrpSpPr/>
          <p:nvPr/>
        </p:nvGrpSpPr>
        <p:grpSpPr>
          <a:xfrm>
            <a:off x="3216355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4DE13BC-AFB1-635A-5011-17D05C5AF245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A3FD797-0942-18D7-C9D3-A64C8402109F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EB9CAA1-3661-21E6-6299-093D2CDE96E4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60E913B-AC31-405C-B157-349E43612C84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499E426-9444-FD58-C06C-5BD54F38D5BF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1447C87-7CF0-60A8-D404-75F600471A08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0BF2113-64A1-A84B-F587-6CFC52F84FDB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F5809FA-AFC0-1161-BE01-62581A4958B0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99D6829-E595-930B-CF38-A95158DFBC7C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08113D9-E2B8-0D7B-ED87-6E2175B41749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EF3E026-FF4A-80EF-F7B6-C8736F709997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DE5B4E7-50D6-8852-A68B-1297796FC858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357A280-D84E-2DEF-8631-AF6B7CC63CF3}"/>
              </a:ext>
            </a:extLst>
          </p:cNvPr>
          <p:cNvCxnSpPr>
            <a:cxnSpLocks/>
          </p:cNvCxnSpPr>
          <p:nvPr/>
        </p:nvCxnSpPr>
        <p:spPr>
          <a:xfrm>
            <a:off x="2755633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AEE87DE-18B1-452B-55CD-AF9FAB1AE3D2}"/>
              </a:ext>
            </a:extLst>
          </p:cNvPr>
          <p:cNvGrpSpPr/>
          <p:nvPr/>
        </p:nvGrpSpPr>
        <p:grpSpPr>
          <a:xfrm>
            <a:off x="2789359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4B05E9A-DD20-4F79-1A39-428923FBA10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90542F5-B83F-3377-3A8E-C1CB2EC2D5C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C04D333-6FCA-297B-D6FB-5D9F5C129B4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5E780AD-D8F5-C977-5CF4-D0D5E74104C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FD8973D-3CC0-D44E-3DB5-7F27F1777CF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9328E1B-B936-B6CC-3EA7-9478E37B362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C01BE36-9441-CE44-CEEE-4B1F95B0761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DA0E171-2CB7-79A3-3763-04DCBBBBD01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F2AD5D-3F5F-4B63-1EBB-7B2314EA8ED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0F6A7FD-78D5-ADDF-3081-AC76C8450EB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681B83D-62AC-47B4-4A48-3C4EBB5560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D04FE237-64C1-7658-E434-87461C598662}"/>
              </a:ext>
            </a:extLst>
          </p:cNvPr>
          <p:cNvGraphicFramePr>
            <a:graphicFrameLocks noGrp="1"/>
          </p:cNvGraphicFramePr>
          <p:nvPr/>
        </p:nvGraphicFramePr>
        <p:xfrm>
          <a:off x="3023388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78AEF8A-5706-D2D6-F69F-80471115F73B}"/>
              </a:ext>
            </a:extLst>
          </p:cNvPr>
          <p:cNvCxnSpPr>
            <a:cxnSpLocks/>
          </p:cNvCxnSpPr>
          <p:nvPr/>
        </p:nvCxnSpPr>
        <p:spPr>
          <a:xfrm flipV="1">
            <a:off x="3661434" y="-1214846"/>
            <a:ext cx="2879273" cy="864008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B3E2C36A-F1EB-DC9A-D27C-54517D7E2473}"/>
              </a:ext>
            </a:extLst>
          </p:cNvPr>
          <p:cNvGraphicFramePr>
            <a:graphicFrameLocks noGrp="1"/>
          </p:cNvGraphicFramePr>
          <p:nvPr/>
        </p:nvGraphicFramePr>
        <p:xfrm>
          <a:off x="4615220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CBEBEB7B-6048-19B8-95A8-5F15C6655822}"/>
              </a:ext>
            </a:extLst>
          </p:cNvPr>
          <p:cNvSpPr/>
          <p:nvPr/>
        </p:nvSpPr>
        <p:spPr>
          <a:xfrm rot="10800000">
            <a:off x="8836256" y="715432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1B8DC0-53FB-7169-DED9-84A52543F4B0}"/>
              </a:ext>
            </a:extLst>
          </p:cNvPr>
          <p:cNvSpPr/>
          <p:nvPr/>
        </p:nvSpPr>
        <p:spPr>
          <a:xfrm rot="5400000">
            <a:off x="5510131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5A679C0-A4D1-A8AC-CC2A-AF49B0693FE9}"/>
              </a:ext>
            </a:extLst>
          </p:cNvPr>
          <p:cNvSpPr/>
          <p:nvPr/>
        </p:nvSpPr>
        <p:spPr>
          <a:xfrm rot="16200000" flipV="1">
            <a:off x="5183733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18854B5-DFA6-0F96-E449-BBD502FC0453}"/>
              </a:ext>
            </a:extLst>
          </p:cNvPr>
          <p:cNvSpPr/>
          <p:nvPr/>
        </p:nvSpPr>
        <p:spPr>
          <a:xfrm flipV="1">
            <a:off x="2360499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623C709-8999-376B-FE35-5FE29211291E}"/>
                  </a:ext>
                </a:extLst>
              </p:cNvPr>
              <p:cNvSpPr txBox="1"/>
              <p:nvPr/>
            </p:nvSpPr>
            <p:spPr>
              <a:xfrm>
                <a:off x="5669501" y="3806943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623C709-8999-376B-FE35-5FE292112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501" y="3806943"/>
                <a:ext cx="3793025" cy="738664"/>
              </a:xfrm>
              <a:prstGeom prst="rect">
                <a:avLst/>
              </a:prstGeom>
              <a:blipFill>
                <a:blip r:embed="rId2"/>
                <a:stretch>
                  <a:fillRect l="-3679" t="-6667" r="-367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7083EF17-C143-451C-FCC0-5452AF906E1C}"/>
                  </a:ext>
                </a:extLst>
              </p:cNvPr>
              <p:cNvSpPr/>
              <p:nvPr/>
            </p:nvSpPr>
            <p:spPr>
              <a:xfrm>
                <a:off x="6803130" y="4650261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7083EF17-C143-451C-FCC0-5452AF906E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3130" y="4650261"/>
                <a:ext cx="1089965" cy="73866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AFD5B4A-7B96-8B4E-E972-1CD9A5716009}"/>
                  </a:ext>
                </a:extLst>
              </p:cNvPr>
              <p:cNvSpPr/>
              <p:nvPr/>
            </p:nvSpPr>
            <p:spPr>
              <a:xfrm>
                <a:off x="6766911" y="3029593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8AFD5B4A-7B96-8B4E-E972-1CD9A57160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911" y="3029593"/>
                <a:ext cx="1089965" cy="73866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A951CCBC-9FD2-73F2-3BB9-0B511FC6C40B}"/>
                  </a:ext>
                </a:extLst>
              </p:cNvPr>
              <p:cNvSpPr/>
              <p:nvPr/>
            </p:nvSpPr>
            <p:spPr>
              <a:xfrm>
                <a:off x="6790605" y="3839289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A951CCBC-9FD2-73F2-3BB9-0B511FC6C4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605" y="3839289"/>
                <a:ext cx="1089965" cy="7386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2FA70019-A2E7-0C86-D6CE-33459A05AEBC}"/>
                  </a:ext>
                </a:extLst>
              </p:cNvPr>
              <p:cNvSpPr/>
              <p:nvPr/>
            </p:nvSpPr>
            <p:spPr>
              <a:xfrm>
                <a:off x="6757150" y="2219897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2FA70019-A2E7-0C86-D6CE-33459A05AE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7150" y="2219897"/>
                <a:ext cx="1089965" cy="73866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C2189E03-D74C-62CA-565F-60EC67C5CC2E}"/>
                  </a:ext>
                </a:extLst>
              </p:cNvPr>
              <p:cNvSpPr/>
              <p:nvPr/>
            </p:nvSpPr>
            <p:spPr>
              <a:xfrm>
                <a:off x="6815672" y="6291632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C2189E03-D74C-62CA-565F-60EC67C5CC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672" y="6291632"/>
                <a:ext cx="1097279" cy="73866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6B1E8259-9D07-FAE1-8976-E034937B1C72}"/>
                  </a:ext>
                </a:extLst>
              </p:cNvPr>
              <p:cNvSpPr/>
              <p:nvPr/>
            </p:nvSpPr>
            <p:spPr>
              <a:xfrm>
                <a:off x="6815672" y="7101328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6B1E8259-9D07-FAE1-8976-E034937B1C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672" y="7101328"/>
                <a:ext cx="1097279" cy="73866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73071329-F192-6F39-35F2-3B0C8B8045FB}"/>
                  </a:ext>
                </a:extLst>
              </p:cNvPr>
              <p:cNvSpPr/>
              <p:nvPr/>
            </p:nvSpPr>
            <p:spPr>
              <a:xfrm>
                <a:off x="6822623" y="5481936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73071329-F192-6F39-35F2-3B0C8B8045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623" y="5481936"/>
                <a:ext cx="1089965" cy="7386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F8FE3B70-C390-7C14-6D25-FA808258D771}"/>
                  </a:ext>
                </a:extLst>
              </p:cNvPr>
              <p:cNvSpPr/>
              <p:nvPr/>
            </p:nvSpPr>
            <p:spPr>
              <a:xfrm>
                <a:off x="6822623" y="7970307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F8FE3B70-C390-7C14-6D25-FA808258D7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623" y="7970307"/>
                <a:ext cx="1097279" cy="73866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F440F730-23C3-59EC-3F5A-E6F1641745B0}"/>
                  </a:ext>
                </a:extLst>
              </p:cNvPr>
              <p:cNvSpPr/>
              <p:nvPr/>
            </p:nvSpPr>
            <p:spPr>
              <a:xfrm>
                <a:off x="6822623" y="8780003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F440F730-23C3-59EC-3F5A-E6F1641745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623" y="8780003"/>
                <a:ext cx="1097279" cy="738664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ounded Rectangle 40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724DC24F-26B9-7407-8F38-5F2BB08D29E9}"/>
                  </a:ext>
                </a:extLst>
              </p:cNvPr>
              <p:cNvSpPr/>
              <p:nvPr/>
            </p:nvSpPr>
            <p:spPr>
              <a:xfrm>
                <a:off x="6800014" y="5467051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Rounded Rectangle 40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724DC24F-26B9-7407-8F38-5F2BB08D2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014" y="5467051"/>
                <a:ext cx="1089965" cy="738664"/>
              </a:xfrm>
              <a:prstGeom prst="roundRect">
                <a:avLst/>
              </a:prstGeom>
              <a:blipFill>
                <a:blip r:embed="rId19"/>
                <a:stretch>
                  <a:fillRect t="-6780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CF097033-F351-F54E-DABE-AE517924F59D}"/>
                  </a:ext>
                </a:extLst>
              </p:cNvPr>
              <p:cNvSpPr/>
              <p:nvPr/>
            </p:nvSpPr>
            <p:spPr>
              <a:xfrm>
                <a:off x="6750605" y="2222194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ounded Rectangle 41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CF097033-F351-F54E-DABE-AE517924F5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0605" y="2222194"/>
                <a:ext cx="1089965" cy="738664"/>
              </a:xfrm>
              <a:prstGeom prst="roundRect">
                <a:avLst/>
              </a:prstGeom>
              <a:blipFill>
                <a:blip r:embed="rId20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C9463550-EB73-FAC6-305C-B15826466449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726FC52-DD2F-2CFB-0EA4-3BC07C42FB8C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6A93F5A4-E18F-FDE3-9B06-EDC8153B402A}"/>
                  </a:ext>
                </a:extLst>
              </p:cNvPr>
              <p:cNvSpPr/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ounded Rectangle 44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6A93F5A4-E18F-FDE3-9B06-EDC8153B40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blipFill>
                <a:blip r:embed="rId21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Plus 45">
            <a:extLst>
              <a:ext uri="{FF2B5EF4-FFF2-40B4-BE49-F238E27FC236}">
                <a16:creationId xmlns:a16="http://schemas.microsoft.com/office/drawing/2014/main" id="{F5DCDA35-625A-8E59-C8BA-8B71A9D988DE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Plus 1">
            <a:extLst>
              <a:ext uri="{FF2B5EF4-FFF2-40B4-BE49-F238E27FC236}">
                <a16:creationId xmlns:a16="http://schemas.microsoft.com/office/drawing/2014/main" id="{4206716F-BACD-0AB5-4F3D-877A518EFF09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4970D245-E4EB-657E-B21E-225CDE6E7696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ounded Rectangle 39">
                <a:extLst>
                  <a:ext uri="{FF2B5EF4-FFF2-40B4-BE49-F238E27FC236}">
                    <a16:creationId xmlns:a16="http://schemas.microsoft.com/office/drawing/2014/main" id="{534803D8-9C9B-CB07-9E92-F3CD12B3AE5B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 xmlns="">
          <p:sp>
            <p:nvSpPr>
              <p:cNvPr id="40" name="Rounded Rectangle 39">
                <a:extLst>
                  <a:ext uri="{FF2B5EF4-FFF2-40B4-BE49-F238E27FC236}">
                    <a16:creationId xmlns:a16="http://schemas.microsoft.com/office/drawing/2014/main" id="{534803D8-9C9B-CB07-9E92-F3CD12B3AE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447ECA6-4349-6543-CC59-25066DEAE535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447ECA6-4349-6543-CC59-25066DEAE5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3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122B24B-DA86-ECB9-CB26-3E1AA114FEF7}"/>
              </a:ext>
            </a:extLst>
          </p:cNvPr>
          <p:cNvCxnSpPr>
            <a:cxnSpLocks/>
          </p:cNvCxnSpPr>
          <p:nvPr/>
        </p:nvCxnSpPr>
        <p:spPr>
          <a:xfrm>
            <a:off x="5109510" y="3270313"/>
            <a:ext cx="420117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16BE903-BC92-AF82-FEB3-D992CD107323}"/>
              </a:ext>
            </a:extLst>
          </p:cNvPr>
          <p:cNvCxnSpPr>
            <a:cxnSpLocks/>
          </p:cNvCxnSpPr>
          <p:nvPr/>
        </p:nvCxnSpPr>
        <p:spPr>
          <a:xfrm flipV="1">
            <a:off x="5530559" y="2804375"/>
            <a:ext cx="0" cy="44509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B4493E7-D5E6-C006-A49C-A083D6EF2512}"/>
              </a:ext>
            </a:extLst>
          </p:cNvPr>
          <p:cNvCxnSpPr>
            <a:cxnSpLocks/>
          </p:cNvCxnSpPr>
          <p:nvPr/>
        </p:nvCxnSpPr>
        <p:spPr>
          <a:xfrm flipV="1">
            <a:off x="5527339" y="2366185"/>
            <a:ext cx="0" cy="38887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12FAA687-091D-935D-0C06-1F0F00309EBB}"/>
              </a:ext>
            </a:extLst>
          </p:cNvPr>
          <p:cNvSpPr txBox="1"/>
          <p:nvPr/>
        </p:nvSpPr>
        <p:spPr>
          <a:xfrm>
            <a:off x="4978438" y="3311612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C75D872-08D0-6DDB-3967-B89689460BEA}"/>
              </a:ext>
            </a:extLst>
          </p:cNvPr>
          <p:cNvCxnSpPr>
            <a:cxnSpLocks/>
          </p:cNvCxnSpPr>
          <p:nvPr/>
        </p:nvCxnSpPr>
        <p:spPr>
          <a:xfrm flipV="1">
            <a:off x="5519967" y="1902002"/>
            <a:ext cx="0" cy="4141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Plus 62">
            <a:extLst>
              <a:ext uri="{FF2B5EF4-FFF2-40B4-BE49-F238E27FC236}">
                <a16:creationId xmlns:a16="http://schemas.microsoft.com/office/drawing/2014/main" id="{6F54F51D-728F-DD37-7A20-10DF2D2ACD9D}"/>
              </a:ext>
            </a:extLst>
          </p:cNvPr>
          <p:cNvSpPr/>
          <p:nvPr/>
        </p:nvSpPr>
        <p:spPr>
          <a:xfrm rot="18949288">
            <a:off x="5350443" y="1672216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C386F04-64C4-D072-1B25-21F75FE22E93}"/>
              </a:ext>
            </a:extLst>
          </p:cNvPr>
          <p:cNvSpPr txBox="1"/>
          <p:nvPr/>
        </p:nvSpPr>
        <p:spPr>
          <a:xfrm>
            <a:off x="5564872" y="2439068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/>
              </a:rPr>
              <a:t>3 up</a:t>
            </a:r>
          </a:p>
        </p:txBody>
      </p:sp>
    </p:spTree>
    <p:extLst>
      <p:ext uri="{BB962C8B-B14F-4D97-AF65-F5344CB8AC3E}">
        <p14:creationId xmlns:p14="http://schemas.microsoft.com/office/powerpoint/2010/main" val="2278135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48" grpId="0"/>
      <p:bldP spid="48" grpId="1"/>
      <p:bldP spid="60" grpId="0"/>
      <p:bldP spid="60" grpId="1"/>
      <p:bldP spid="63" grpId="0" animBg="1"/>
      <p:bldP spid="63" grpId="1" animBg="1"/>
      <p:bldP spid="64" grpId="0"/>
      <p:bldP spid="64" grpId="1"/>
    </p:bldLst>
  </p:timing>
</p:sld>
</file>

<file path=ppt/slides/slide7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91CCF-DACD-1EFE-6C19-4D4EA8B1D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FE98765-5C5E-773D-9DC5-346B24029A84}"/>
              </a:ext>
            </a:extLst>
          </p:cNvPr>
          <p:cNvCxnSpPr>
            <a:cxnSpLocks/>
          </p:cNvCxnSpPr>
          <p:nvPr/>
        </p:nvCxnSpPr>
        <p:spPr>
          <a:xfrm flipV="1">
            <a:off x="5033721" y="542937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4183E8A8-1B78-A5C6-F866-12E21BBFF790}"/>
              </a:ext>
            </a:extLst>
          </p:cNvPr>
          <p:cNvGrpSpPr/>
          <p:nvPr/>
        </p:nvGrpSpPr>
        <p:grpSpPr>
          <a:xfrm>
            <a:off x="320329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8846809-DB08-3C86-69F9-7E1BD360955A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FA63996-962A-D2AF-120B-6B78033550E6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0148F46-718F-5D42-562B-FD18B3C743F4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25E4ADC-B205-E928-0EDC-91ED97410CCB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78A5C71-F138-E99F-2786-859E31DAFB3A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D67979B-47B0-03DC-33DA-1362CB68E27A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3B43C8F-B741-FD89-85FA-46D57DC37E37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8341FE-595F-7D75-2F48-2D2A83EA2F3C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7A41FF7-169A-A4B4-4F14-FD6C45906B86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C883A78-38B1-364B-1EF3-488EA5F45872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42B123F-388A-ABF2-5DBA-B8357ABF25C4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66547C7-C13D-3D33-E6C3-01E8B0D03FA7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65AE6C9-22C7-EA81-3207-EBD8E01A24E3}"/>
              </a:ext>
            </a:extLst>
          </p:cNvPr>
          <p:cNvCxnSpPr>
            <a:cxnSpLocks/>
          </p:cNvCxnSpPr>
          <p:nvPr/>
        </p:nvCxnSpPr>
        <p:spPr>
          <a:xfrm>
            <a:off x="274257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C3CBB5A-AB3D-4A7A-146D-AAECA2745735}"/>
              </a:ext>
            </a:extLst>
          </p:cNvPr>
          <p:cNvGrpSpPr/>
          <p:nvPr/>
        </p:nvGrpSpPr>
        <p:grpSpPr>
          <a:xfrm>
            <a:off x="277630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D9AF78E-F0F2-37DE-6EE3-C00112860A2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652530E-FAC6-A06D-2983-87979472F05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F480726-1D45-909B-ADBA-393D7634E3B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E977122-0758-5EB9-6DFA-38E1C15C800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BC274B-92F0-D3F5-B9D9-FA4D5853485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48FBF29-2B2D-19C7-75F7-FFD98570291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F1553FF-A5B9-4D6A-BF99-16A4D364B27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CEF5D1E-722F-C243-49F8-DB4C987A27D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F0D73DC-1EC7-6253-25FC-3B7C89010B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0AAD62E-F9AF-DF22-B74D-E4864146821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E1F9E16-0289-837F-0675-3587BD08862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F00D34AD-5C18-86EE-7EBC-9FE52BD5E144}"/>
              </a:ext>
            </a:extLst>
          </p:cNvPr>
          <p:cNvGraphicFramePr>
            <a:graphicFrameLocks noGrp="1"/>
          </p:cNvGraphicFramePr>
          <p:nvPr/>
        </p:nvGraphicFramePr>
        <p:xfrm>
          <a:off x="301033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6148FF8-EAFC-535C-7045-955C2E24BFCB}"/>
              </a:ext>
            </a:extLst>
          </p:cNvPr>
          <p:cNvCxnSpPr>
            <a:cxnSpLocks/>
          </p:cNvCxnSpPr>
          <p:nvPr/>
        </p:nvCxnSpPr>
        <p:spPr>
          <a:xfrm flipV="1">
            <a:off x="3022431" y="-526693"/>
            <a:ext cx="3915408" cy="78202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F91CBA9C-939D-87E8-943A-123EF1F2BBF5}"/>
              </a:ext>
            </a:extLst>
          </p:cNvPr>
          <p:cNvGraphicFramePr>
            <a:graphicFrameLocks noGrp="1"/>
          </p:cNvGraphicFramePr>
          <p:nvPr/>
        </p:nvGraphicFramePr>
        <p:xfrm>
          <a:off x="460216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1FA65AE7-6BF0-29C1-11F3-833362AF3C13}"/>
              </a:ext>
            </a:extLst>
          </p:cNvPr>
          <p:cNvSpPr/>
          <p:nvPr/>
        </p:nvSpPr>
        <p:spPr>
          <a:xfrm rot="10800000">
            <a:off x="8814851" y="630471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5299EEE-73B0-1EAA-BDDD-E2EB06527134}"/>
              </a:ext>
            </a:extLst>
          </p:cNvPr>
          <p:cNvSpPr/>
          <p:nvPr/>
        </p:nvSpPr>
        <p:spPr>
          <a:xfrm rot="5400000">
            <a:off x="549707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0887CCF-D210-5119-9B85-6B47C76D6875}"/>
              </a:ext>
            </a:extLst>
          </p:cNvPr>
          <p:cNvSpPr/>
          <p:nvPr/>
        </p:nvSpPr>
        <p:spPr>
          <a:xfrm rot="16200000" flipV="1">
            <a:off x="517067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7A1C674-A543-1309-F8AD-A00856F211D2}"/>
              </a:ext>
            </a:extLst>
          </p:cNvPr>
          <p:cNvSpPr/>
          <p:nvPr/>
        </p:nvSpPr>
        <p:spPr>
          <a:xfrm flipV="1">
            <a:off x="234744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99A0D4E-3E5E-5BBE-1EFB-B4C5181E7D64}"/>
                  </a:ext>
                </a:extLst>
              </p:cNvPr>
              <p:cNvSpPr txBox="1"/>
              <p:nvPr/>
            </p:nvSpPr>
            <p:spPr>
              <a:xfrm>
                <a:off x="5656442" y="3806945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99A0D4E-3E5E-5BBE-1EFB-B4C5181E7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442" y="3806945"/>
                <a:ext cx="3793025" cy="738664"/>
              </a:xfrm>
              <a:prstGeom prst="rect">
                <a:avLst/>
              </a:prstGeom>
              <a:blipFill>
                <a:blip r:embed="rId2"/>
                <a:stretch>
                  <a:fillRect l="-3679" t="-6667" r="-367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0792899A-AF62-DB7C-459A-2A859F7D571C}"/>
                  </a:ext>
                </a:extLst>
              </p:cNvPr>
              <p:cNvSpPr/>
              <p:nvPr/>
            </p:nvSpPr>
            <p:spPr>
              <a:xfrm>
                <a:off x="6790071" y="3827303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0792899A-AF62-DB7C-459A-2A859F7D57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071" y="3827303"/>
                <a:ext cx="1089965" cy="73866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FD56255-942A-5B15-994F-E40D84F18F05}"/>
                  </a:ext>
                </a:extLst>
              </p:cNvPr>
              <p:cNvSpPr/>
              <p:nvPr/>
            </p:nvSpPr>
            <p:spPr>
              <a:xfrm>
                <a:off x="6753852" y="2206635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8FD56255-942A-5B15-994F-E40D84F18F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852" y="2206635"/>
                <a:ext cx="1089965" cy="7386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155DBCE2-4DD3-1649-0A4F-2FF289C43EC0}"/>
                  </a:ext>
                </a:extLst>
              </p:cNvPr>
              <p:cNvSpPr/>
              <p:nvPr/>
            </p:nvSpPr>
            <p:spPr>
              <a:xfrm>
                <a:off x="6777546" y="3016331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155DBCE2-4DD3-1649-0A4F-2FF289C43E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546" y="3016331"/>
                <a:ext cx="1089965" cy="73866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03E973A2-219D-CD9E-4D10-940B9796CED7}"/>
                  </a:ext>
                </a:extLst>
              </p:cNvPr>
              <p:cNvSpPr/>
              <p:nvPr/>
            </p:nvSpPr>
            <p:spPr>
              <a:xfrm>
                <a:off x="6744091" y="1396939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03E973A2-219D-CD9E-4D10-940B9796CE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91" y="1396939"/>
                <a:ext cx="1089965" cy="73866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0579282A-0869-E12B-8BDD-6F19A2998493}"/>
                  </a:ext>
                </a:extLst>
              </p:cNvPr>
              <p:cNvSpPr/>
              <p:nvPr/>
            </p:nvSpPr>
            <p:spPr>
              <a:xfrm>
                <a:off x="6802613" y="5468674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0579282A-0869-E12B-8BDD-6F19A29984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13" y="5468674"/>
                <a:ext cx="1097279" cy="73866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F3D9446B-A411-2139-D3C4-1FADEC308C47}"/>
                  </a:ext>
                </a:extLst>
              </p:cNvPr>
              <p:cNvSpPr/>
              <p:nvPr/>
            </p:nvSpPr>
            <p:spPr>
              <a:xfrm>
                <a:off x="6802613" y="6278370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F3D9446B-A411-2139-D3C4-1FADEC308C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13" y="6278370"/>
                <a:ext cx="1097279" cy="73866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8B6B072-EDD8-1D0E-E82D-163E9E13C7FC}"/>
                  </a:ext>
                </a:extLst>
              </p:cNvPr>
              <p:cNvSpPr/>
              <p:nvPr/>
            </p:nvSpPr>
            <p:spPr>
              <a:xfrm>
                <a:off x="6809564" y="4658978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8B6B072-EDD8-1D0E-E82D-163E9E13C7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4" y="4658978"/>
                <a:ext cx="1089965" cy="73866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682A2F53-955E-DD37-B1CE-446DC4CDE349}"/>
                  </a:ext>
                </a:extLst>
              </p:cNvPr>
              <p:cNvSpPr/>
              <p:nvPr/>
            </p:nvSpPr>
            <p:spPr>
              <a:xfrm>
                <a:off x="6809564" y="7147349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682A2F53-955E-DD37-B1CE-446DC4CDE3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4" y="7147349"/>
                <a:ext cx="1097279" cy="7386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1217EC8A-E931-E527-07C4-C0A61B1F7F79}"/>
                  </a:ext>
                </a:extLst>
              </p:cNvPr>
              <p:cNvSpPr/>
              <p:nvPr/>
            </p:nvSpPr>
            <p:spPr>
              <a:xfrm>
                <a:off x="6809564" y="7957045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1217EC8A-E931-E527-07C4-C0A61B1F7F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4" y="7957045"/>
                <a:ext cx="1097279" cy="73866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2A06734B-D560-ADBE-BA5E-0C40EACCE086}"/>
                  </a:ext>
                </a:extLst>
              </p:cNvPr>
              <p:cNvSpPr/>
              <p:nvPr/>
            </p:nvSpPr>
            <p:spPr>
              <a:xfrm>
                <a:off x="6786955" y="5467053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ounded Rectangle 38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2A06734B-D560-ADBE-BA5E-0C40EACCE0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955" y="5467053"/>
                <a:ext cx="1089965" cy="738664"/>
              </a:xfrm>
              <a:prstGeom prst="roundRect">
                <a:avLst/>
              </a:prstGeom>
              <a:blipFill>
                <a:blip r:embed="rId18"/>
                <a:stretch>
                  <a:fillRect t="-6780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ounded Rectangle 39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FF175D1B-C3C8-A722-699C-D5D5B577A7C9}"/>
                  </a:ext>
                </a:extLst>
              </p:cNvPr>
              <p:cNvSpPr/>
              <p:nvPr/>
            </p:nvSpPr>
            <p:spPr>
              <a:xfrm>
                <a:off x="6737546" y="222219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ounded Rectangle 39">
                <a:hlinkClick r:id="rId20" action="ppaction://hlinksldjump"/>
                <a:extLst>
                  <a:ext uri="{FF2B5EF4-FFF2-40B4-BE49-F238E27FC236}">
                    <a16:creationId xmlns:a16="http://schemas.microsoft.com/office/drawing/2014/main" id="{FF175D1B-C3C8-A722-699C-D5D5B577A7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546" y="2222196"/>
                <a:ext cx="1089965" cy="738664"/>
              </a:xfrm>
              <a:prstGeom prst="roundRect">
                <a:avLst/>
              </a:prstGeom>
              <a:blipFill>
                <a:blip r:embed="rId21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>
            <a:extLst>
              <a:ext uri="{FF2B5EF4-FFF2-40B4-BE49-F238E27FC236}">
                <a16:creationId xmlns:a16="http://schemas.microsoft.com/office/drawing/2014/main" id="{F1867F3E-4A4F-F743-70BF-79CADDC6C1FC}"/>
              </a:ext>
            </a:extLst>
          </p:cNvPr>
          <p:cNvSpPr/>
          <p:nvPr/>
        </p:nvSpPr>
        <p:spPr>
          <a:xfrm rot="5400000">
            <a:off x="4928228" y="-6695159"/>
            <a:ext cx="1657687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738074E-3B66-C757-A62C-25B32C0F06BE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4E418FFC-94D6-84E7-B24F-4F43386185CF}"/>
                  </a:ext>
                </a:extLst>
              </p:cNvPr>
              <p:cNvSpPr/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ounded Rectangle 44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4E418FFC-94D6-84E7-B24F-4F43386185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blipFill>
                <a:blip r:embed="rId22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Plus 45">
            <a:extLst>
              <a:ext uri="{FF2B5EF4-FFF2-40B4-BE49-F238E27FC236}">
                <a16:creationId xmlns:a16="http://schemas.microsoft.com/office/drawing/2014/main" id="{96BFD6F9-60BE-0959-E48E-AC23A3D15BB5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76D3AEAF-DA2C-C2FA-B087-9AF83A09DF60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Plus 37">
            <a:extLst>
              <a:ext uri="{FF2B5EF4-FFF2-40B4-BE49-F238E27FC236}">
                <a16:creationId xmlns:a16="http://schemas.microsoft.com/office/drawing/2014/main" id="{088733DE-0C2A-7563-5CF8-BDF7184D5CB5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" name="Plus 40">
            <a:extLst>
              <a:ext uri="{FF2B5EF4-FFF2-40B4-BE49-F238E27FC236}">
                <a16:creationId xmlns:a16="http://schemas.microsoft.com/office/drawing/2014/main" id="{F2DF7EC7-1455-CEBA-D3FC-F34F48449D2D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297EC94A-8601-8484-A9AA-2A2D7E8100D6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93A3019C-F75A-8A92-8C98-EA0E39E5D89F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 xmlns=""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93A3019C-F75A-8A92-8C98-EA0E39E5D8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99C09C8-4D30-0D04-0AE9-A0E2A83717B9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99C09C8-4D30-0D04-0AE9-A0E2A83717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24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B38D449-CBFA-1D5C-9A90-0C15D4E42334}"/>
              </a:ext>
            </a:extLst>
          </p:cNvPr>
          <p:cNvCxnSpPr>
            <a:cxnSpLocks/>
          </p:cNvCxnSpPr>
          <p:nvPr/>
        </p:nvCxnSpPr>
        <p:spPr>
          <a:xfrm>
            <a:off x="5109510" y="3270313"/>
            <a:ext cx="420117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D72A3E6-ECD1-C597-EBBF-C2D76E0DEBB2}"/>
              </a:ext>
            </a:extLst>
          </p:cNvPr>
          <p:cNvCxnSpPr>
            <a:cxnSpLocks/>
          </p:cNvCxnSpPr>
          <p:nvPr/>
        </p:nvCxnSpPr>
        <p:spPr>
          <a:xfrm flipV="1">
            <a:off x="5530559" y="2804375"/>
            <a:ext cx="0" cy="44509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5D714141-95BF-5D68-B934-7A33D91CDAB9}"/>
              </a:ext>
            </a:extLst>
          </p:cNvPr>
          <p:cNvCxnSpPr>
            <a:cxnSpLocks/>
          </p:cNvCxnSpPr>
          <p:nvPr/>
        </p:nvCxnSpPr>
        <p:spPr>
          <a:xfrm flipV="1">
            <a:off x="5527339" y="2366185"/>
            <a:ext cx="0" cy="38887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07606666-E041-F88B-9B7D-CD5633C8E9A9}"/>
              </a:ext>
            </a:extLst>
          </p:cNvPr>
          <p:cNvSpPr txBox="1"/>
          <p:nvPr/>
        </p:nvSpPr>
        <p:spPr>
          <a:xfrm>
            <a:off x="4978438" y="3311612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64" name="Plus 63">
            <a:extLst>
              <a:ext uri="{FF2B5EF4-FFF2-40B4-BE49-F238E27FC236}">
                <a16:creationId xmlns:a16="http://schemas.microsoft.com/office/drawing/2014/main" id="{7B2F83DB-DB1A-6682-7B30-FE5426AC6F23}"/>
              </a:ext>
            </a:extLst>
          </p:cNvPr>
          <p:cNvSpPr/>
          <p:nvPr/>
        </p:nvSpPr>
        <p:spPr>
          <a:xfrm rot="18949288">
            <a:off x="5340611" y="2134333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99FB235-F0B6-563D-C09C-F2B205551026}"/>
              </a:ext>
            </a:extLst>
          </p:cNvPr>
          <p:cNvSpPr txBox="1"/>
          <p:nvPr/>
        </p:nvSpPr>
        <p:spPr>
          <a:xfrm>
            <a:off x="5564872" y="2756310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/>
              </a:rPr>
              <a:t>2 up</a:t>
            </a:r>
          </a:p>
        </p:txBody>
      </p:sp>
    </p:spTree>
    <p:extLst>
      <p:ext uri="{BB962C8B-B14F-4D97-AF65-F5344CB8AC3E}">
        <p14:creationId xmlns:p14="http://schemas.microsoft.com/office/powerpoint/2010/main" val="3113827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58" grpId="0"/>
      <p:bldP spid="58" grpId="1"/>
      <p:bldP spid="62" grpId="0"/>
      <p:bldP spid="62" grpId="1"/>
      <p:bldP spid="64" grpId="0" animBg="1"/>
      <p:bldP spid="64" grpId="1" animBg="1"/>
      <p:bldP spid="65" grpId="0"/>
      <p:bldP spid="65" grpId="1"/>
    </p:bldLst>
  </p:timing>
</p:sld>
</file>

<file path=ppt/slides/slide7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172FC-C553-9A29-B201-CCBB50431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1DEC339-DA06-0AAA-D661-5C79679FF706}"/>
              </a:ext>
            </a:extLst>
          </p:cNvPr>
          <p:cNvCxnSpPr>
            <a:cxnSpLocks/>
          </p:cNvCxnSpPr>
          <p:nvPr/>
        </p:nvCxnSpPr>
        <p:spPr>
          <a:xfrm flipV="1">
            <a:off x="5046781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6EF59473-B3A4-E685-8BA4-8BB0B550C78A}"/>
              </a:ext>
            </a:extLst>
          </p:cNvPr>
          <p:cNvGrpSpPr/>
          <p:nvPr/>
        </p:nvGrpSpPr>
        <p:grpSpPr>
          <a:xfrm>
            <a:off x="321635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4EA6872-9DA2-342C-89E0-A400BB427B3D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47FB144-8BC2-FAD9-1BFD-8A4D6E9642F5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CE81F96-78CC-268E-6CD7-EBEBE0DD5D25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093F060-BBD0-FAF5-9625-58DBBA295CB9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61B9CA8-2093-34BA-2B1B-D4EE96AC5FBF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7DA40FC-6C0C-F659-3923-6F36F801F6FD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42987D-654E-9E5D-6A8F-99A92EFC8A7F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4BF9369-35C8-70F1-A122-121710DAC071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7398853-E4A0-9D92-26AA-AB579EE8A283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8CE42FA-21AC-2D84-52D4-1285DBB852FB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5A49D95-AECF-AF3D-49F8-2EFA69FD6663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1B69400-EEDA-8A67-3DEA-1BB62215047A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B95D170-F128-DA3F-E033-B052DF947AF7}"/>
              </a:ext>
            </a:extLst>
          </p:cNvPr>
          <p:cNvCxnSpPr>
            <a:cxnSpLocks/>
          </p:cNvCxnSpPr>
          <p:nvPr/>
        </p:nvCxnSpPr>
        <p:spPr>
          <a:xfrm>
            <a:off x="275563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34C0D30-F1CD-BFBB-F3F1-5632E2CE89D6}"/>
              </a:ext>
            </a:extLst>
          </p:cNvPr>
          <p:cNvGrpSpPr/>
          <p:nvPr/>
        </p:nvGrpSpPr>
        <p:grpSpPr>
          <a:xfrm>
            <a:off x="278936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B49C8EA-CBEB-66A0-3387-F6699690518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7D4EE80-C069-4F0D-9E65-68CA808D793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A69104A-7308-3574-75D9-C9B568471B7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6F231ED-9421-BA5A-FF50-569362F0C6E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50E7305-F808-2A7D-A09B-4D7F15862F5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D9422DD-6022-72D4-54E7-5D519223272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D594A74-0D07-5541-5363-BF00EC48A1A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81833A4-8E73-33B0-F29E-ED5467360ED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2812E0B-BDB3-FC02-9F5E-6A4D26E1358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8943D1C-7899-BD3C-B141-95B13DDE139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488C1BE-221F-7ED7-BDAC-9CD9598B10D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A9EAEC86-B5ED-FB46-A1FE-D96624E0189D}"/>
              </a:ext>
            </a:extLst>
          </p:cNvPr>
          <p:cNvGraphicFramePr>
            <a:graphicFrameLocks noGrp="1"/>
          </p:cNvGraphicFramePr>
          <p:nvPr/>
        </p:nvGraphicFramePr>
        <p:xfrm>
          <a:off x="302339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D3BACAA-C734-6910-1051-D07A090D891E}"/>
              </a:ext>
            </a:extLst>
          </p:cNvPr>
          <p:cNvCxnSpPr>
            <a:cxnSpLocks/>
          </p:cNvCxnSpPr>
          <p:nvPr/>
        </p:nvCxnSpPr>
        <p:spPr>
          <a:xfrm flipV="1">
            <a:off x="2499913" y="-452530"/>
            <a:ext cx="6190558" cy="63353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81C7FDE4-13BE-E3C9-5385-19B908132CC2}"/>
              </a:ext>
            </a:extLst>
          </p:cNvPr>
          <p:cNvGraphicFramePr>
            <a:graphicFrameLocks noGrp="1"/>
          </p:cNvGraphicFramePr>
          <p:nvPr/>
        </p:nvGraphicFramePr>
        <p:xfrm>
          <a:off x="461522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C5728AE4-2A1D-AD9D-6F66-4589E984D819}"/>
              </a:ext>
            </a:extLst>
          </p:cNvPr>
          <p:cNvSpPr/>
          <p:nvPr/>
        </p:nvSpPr>
        <p:spPr>
          <a:xfrm rot="10800000">
            <a:off x="8714964" y="418783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05CAC2-8629-8925-CAE8-613E8CD8E9FA}"/>
              </a:ext>
            </a:extLst>
          </p:cNvPr>
          <p:cNvSpPr/>
          <p:nvPr/>
        </p:nvSpPr>
        <p:spPr>
          <a:xfrm rot="5400000">
            <a:off x="551013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03C015B-73F5-6FB4-C100-D531A45E02F3}"/>
              </a:ext>
            </a:extLst>
          </p:cNvPr>
          <p:cNvSpPr/>
          <p:nvPr/>
        </p:nvSpPr>
        <p:spPr>
          <a:xfrm rot="16200000" flipV="1">
            <a:off x="518373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938A97A-117C-2DE2-1C15-810FBF34B805}"/>
              </a:ext>
            </a:extLst>
          </p:cNvPr>
          <p:cNvSpPr/>
          <p:nvPr/>
        </p:nvSpPr>
        <p:spPr>
          <a:xfrm flipV="1">
            <a:off x="236050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AA20E24-12DA-A7A9-BCCB-6CDEA0D0E3C0}"/>
                  </a:ext>
                </a:extLst>
              </p:cNvPr>
              <p:cNvSpPr txBox="1"/>
              <p:nvPr/>
            </p:nvSpPr>
            <p:spPr>
              <a:xfrm>
                <a:off x="5656439" y="3806939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AA20E24-12DA-A7A9-BCCB-6CDEA0D0E3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439" y="3806939"/>
                <a:ext cx="3793025" cy="738664"/>
              </a:xfrm>
              <a:prstGeom prst="rect">
                <a:avLst/>
              </a:prstGeom>
              <a:blipFill>
                <a:blip r:embed="rId2"/>
                <a:stretch>
                  <a:fillRect l="-3679" t="-6667" r="-367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9196FBCE-E106-B88A-1B4B-F6FF78BA56A0}"/>
                  </a:ext>
                </a:extLst>
              </p:cNvPr>
              <p:cNvSpPr/>
              <p:nvPr/>
            </p:nvSpPr>
            <p:spPr>
              <a:xfrm>
                <a:off x="6786952" y="3013354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9196FBCE-E106-B88A-1B4B-F6FF78BA56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952" y="3013354"/>
                <a:ext cx="1089965" cy="73866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EBB5A6A8-84D3-3EF4-DF3E-583734BCEF02}"/>
                  </a:ext>
                </a:extLst>
              </p:cNvPr>
              <p:cNvSpPr/>
              <p:nvPr/>
            </p:nvSpPr>
            <p:spPr>
              <a:xfrm>
                <a:off x="6753849" y="1383669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EBB5A6A8-84D3-3EF4-DF3E-583734BCEF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849" y="1383669"/>
                <a:ext cx="1089965" cy="7386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C51877A-33DE-A6D7-3B73-232E29A99FCD}"/>
                  </a:ext>
                </a:extLst>
              </p:cNvPr>
              <p:cNvSpPr/>
              <p:nvPr/>
            </p:nvSpPr>
            <p:spPr>
              <a:xfrm>
                <a:off x="6777543" y="2193365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EC51877A-33DE-A6D7-3B73-232E29A99F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543" y="2193365"/>
                <a:ext cx="1089965" cy="73866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F5D1235B-E189-D5C0-A1F6-5D5958778A8B}"/>
                  </a:ext>
                </a:extLst>
              </p:cNvPr>
              <p:cNvSpPr/>
              <p:nvPr/>
            </p:nvSpPr>
            <p:spPr>
              <a:xfrm>
                <a:off x="6744088" y="573973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F5D1235B-E189-D5C0-A1F6-5D5958778A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88" y="573973"/>
                <a:ext cx="1089965" cy="73866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8E08F4F6-61F8-165B-865F-9F3B47477F83}"/>
                  </a:ext>
                </a:extLst>
              </p:cNvPr>
              <p:cNvSpPr/>
              <p:nvPr/>
            </p:nvSpPr>
            <p:spPr>
              <a:xfrm>
                <a:off x="6802610" y="4645708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8E08F4F6-61F8-165B-865F-9F3B47477F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10" y="4645708"/>
                <a:ext cx="1097279" cy="73866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10FB5B0A-BDFB-AEBA-CC8D-13FD5072B8D0}"/>
                  </a:ext>
                </a:extLst>
              </p:cNvPr>
              <p:cNvSpPr/>
              <p:nvPr/>
            </p:nvSpPr>
            <p:spPr>
              <a:xfrm>
                <a:off x="6802610" y="5455404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10FB5B0A-BDFB-AEBA-CC8D-13FD5072B8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10" y="5455404"/>
                <a:ext cx="1097279" cy="7386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C43B3D95-6279-B111-727D-9E2ADE8BCD49}"/>
                  </a:ext>
                </a:extLst>
              </p:cNvPr>
              <p:cNvSpPr/>
              <p:nvPr/>
            </p:nvSpPr>
            <p:spPr>
              <a:xfrm>
                <a:off x="6809561" y="3836012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C43B3D95-6279-B111-727D-9E2ADE8BCD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1" y="3836012"/>
                <a:ext cx="1089965" cy="73866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3AB84D3E-ACD7-4981-B987-3B569A1055F8}"/>
                  </a:ext>
                </a:extLst>
              </p:cNvPr>
              <p:cNvSpPr/>
              <p:nvPr/>
            </p:nvSpPr>
            <p:spPr>
              <a:xfrm>
                <a:off x="6809561" y="6324383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3AB84D3E-ACD7-4981-B987-3B569A1055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1" y="6324383"/>
                <a:ext cx="1097279" cy="738664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54057E8C-13A7-7249-F04E-12591894654A}"/>
                  </a:ext>
                </a:extLst>
              </p:cNvPr>
              <p:cNvSpPr/>
              <p:nvPr/>
            </p:nvSpPr>
            <p:spPr>
              <a:xfrm>
                <a:off x="6809561" y="7134079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54057E8C-13A7-7249-F04E-1259189465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1" y="7134079"/>
                <a:ext cx="1097279" cy="738664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ounded Rectangle 39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0DCD9AC6-968F-F67C-6D2E-B874953119FF}"/>
                  </a:ext>
                </a:extLst>
              </p:cNvPr>
              <p:cNvSpPr/>
              <p:nvPr/>
            </p:nvSpPr>
            <p:spPr>
              <a:xfrm>
                <a:off x="6786952" y="5467047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ounded Rectangle 39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0DCD9AC6-968F-F67C-6D2E-B874953119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952" y="5467047"/>
                <a:ext cx="1089965" cy="738664"/>
              </a:xfrm>
              <a:prstGeom prst="roundRect">
                <a:avLst/>
              </a:prstGeom>
              <a:blipFill>
                <a:blip r:embed="rId18"/>
                <a:stretch>
                  <a:fillRect t="-6780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ounded Rectangle 40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EE15AEA1-5A91-168F-84D2-00F65F125933}"/>
                  </a:ext>
                </a:extLst>
              </p:cNvPr>
              <p:cNvSpPr/>
              <p:nvPr/>
            </p:nvSpPr>
            <p:spPr>
              <a:xfrm>
                <a:off x="6753872" y="2222190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Rounded Rectangle 40">
                <a:hlinkClick r:id="rId20" action="ppaction://hlinksldjump"/>
                <a:extLst>
                  <a:ext uri="{FF2B5EF4-FFF2-40B4-BE49-F238E27FC236}">
                    <a16:creationId xmlns:a16="http://schemas.microsoft.com/office/drawing/2014/main" id="{EE15AEA1-5A91-168F-84D2-00F65F1259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872" y="2222190"/>
                <a:ext cx="1089965" cy="738664"/>
              </a:xfrm>
              <a:prstGeom prst="roundRect">
                <a:avLst/>
              </a:prstGeom>
              <a:blipFill>
                <a:blip r:embed="rId21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>
            <a:extLst>
              <a:ext uri="{FF2B5EF4-FFF2-40B4-BE49-F238E27FC236}">
                <a16:creationId xmlns:a16="http://schemas.microsoft.com/office/drawing/2014/main" id="{63253C07-BD10-BFF0-1EFE-8B165AAF2A11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0ECEF3B-4C29-8DCF-CA76-CEBFA433CEDE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5710B931-9330-96FB-FCFD-6733D46DDC32}"/>
                  </a:ext>
                </a:extLst>
              </p:cNvPr>
              <p:cNvSpPr/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ounded Rectangle 44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5710B931-9330-96FB-FCFD-6733D46DDC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blipFill>
                <a:blip r:embed="rId22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>
                <a:hlinkClick r:id="rId23" action="ppaction://hlinksldjump"/>
                <a:extLst>
                  <a:ext uri="{FF2B5EF4-FFF2-40B4-BE49-F238E27FC236}">
                    <a16:creationId xmlns:a16="http://schemas.microsoft.com/office/drawing/2014/main" id="{85BD51AB-23EB-00F1-9A0E-22176DFBB814}"/>
                  </a:ext>
                </a:extLst>
              </p:cNvPr>
              <p:cNvSpPr/>
              <p:nvPr/>
            </p:nvSpPr>
            <p:spPr>
              <a:xfrm>
                <a:off x="6762108" y="562924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ounded Rectangle 45">
                <a:hlinkClick r:id="rId24" action="ppaction://hlinksldjump"/>
                <a:extLst>
                  <a:ext uri="{FF2B5EF4-FFF2-40B4-BE49-F238E27FC236}">
                    <a16:creationId xmlns:a16="http://schemas.microsoft.com/office/drawing/2014/main" id="{85BD51AB-23EB-00F1-9A0E-22176DFBB8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108" y="562924"/>
                <a:ext cx="1089965" cy="738664"/>
              </a:xfrm>
              <a:prstGeom prst="roundRect">
                <a:avLst/>
              </a:prstGeom>
              <a:blipFill>
                <a:blip r:embed="rId25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Plus 47">
            <a:extLst>
              <a:ext uri="{FF2B5EF4-FFF2-40B4-BE49-F238E27FC236}">
                <a16:creationId xmlns:a16="http://schemas.microsoft.com/office/drawing/2014/main" id="{B0656B88-AA62-F933-4B7E-7637C0388FCC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Plus 1">
            <a:extLst>
              <a:ext uri="{FF2B5EF4-FFF2-40B4-BE49-F238E27FC236}">
                <a16:creationId xmlns:a16="http://schemas.microsoft.com/office/drawing/2014/main" id="{826A551D-5A33-12CB-D040-F9573C019F3A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BE82F7D8-D49C-51AD-E867-AE0E55F09F91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Plus 37">
            <a:extLst>
              <a:ext uri="{FF2B5EF4-FFF2-40B4-BE49-F238E27FC236}">
                <a16:creationId xmlns:a16="http://schemas.microsoft.com/office/drawing/2014/main" id="{4C5E7F0A-4CBD-ABA1-7AF8-74A6FE9A89F8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5007EDD9-9C1D-48C9-D262-35A2611B564F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D4D3C7DD-E930-8983-6AAE-B80B8AA4DC41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 xmlns=""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D4D3C7DD-E930-8983-6AAE-B80B8AA4DC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149C3C9-1439-62AC-DD06-4F9A031FACA1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149C3C9-1439-62AC-DD06-4F9A031FA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27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9A82EA9-0985-ECBB-EF9C-983B1A0A2ED2}"/>
              </a:ext>
            </a:extLst>
          </p:cNvPr>
          <p:cNvCxnSpPr>
            <a:cxnSpLocks/>
          </p:cNvCxnSpPr>
          <p:nvPr/>
        </p:nvCxnSpPr>
        <p:spPr>
          <a:xfrm>
            <a:off x="5109510" y="3270313"/>
            <a:ext cx="420117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43D88795-B649-0FD8-B936-7DFF776E9C57}"/>
              </a:ext>
            </a:extLst>
          </p:cNvPr>
          <p:cNvCxnSpPr>
            <a:cxnSpLocks/>
          </p:cNvCxnSpPr>
          <p:nvPr/>
        </p:nvCxnSpPr>
        <p:spPr>
          <a:xfrm flipV="1">
            <a:off x="5530559" y="2804375"/>
            <a:ext cx="0" cy="44509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2E7B72CA-B2EB-A8E1-186E-4CD04DB473A4}"/>
              </a:ext>
            </a:extLst>
          </p:cNvPr>
          <p:cNvSpPr txBox="1"/>
          <p:nvPr/>
        </p:nvSpPr>
        <p:spPr>
          <a:xfrm>
            <a:off x="4978438" y="3311612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64" name="Plus 63">
            <a:extLst>
              <a:ext uri="{FF2B5EF4-FFF2-40B4-BE49-F238E27FC236}">
                <a16:creationId xmlns:a16="http://schemas.microsoft.com/office/drawing/2014/main" id="{380FEC20-852C-E0DB-1D04-C0C57D87B757}"/>
              </a:ext>
            </a:extLst>
          </p:cNvPr>
          <p:cNvSpPr/>
          <p:nvPr/>
        </p:nvSpPr>
        <p:spPr>
          <a:xfrm rot="18949288">
            <a:off x="5350443" y="2586614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365D7A0-60AE-B3D6-325F-C744DE65BA26}"/>
              </a:ext>
            </a:extLst>
          </p:cNvPr>
          <p:cNvSpPr txBox="1"/>
          <p:nvPr/>
        </p:nvSpPr>
        <p:spPr>
          <a:xfrm>
            <a:off x="5564872" y="2871687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/>
              </a:rPr>
              <a:t>1 up</a:t>
            </a:r>
          </a:p>
        </p:txBody>
      </p:sp>
    </p:spTree>
    <p:extLst>
      <p:ext uri="{BB962C8B-B14F-4D97-AF65-F5344CB8AC3E}">
        <p14:creationId xmlns:p14="http://schemas.microsoft.com/office/powerpoint/2010/main" val="3633855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58" grpId="0"/>
      <p:bldP spid="58" grpId="1"/>
      <p:bldP spid="62" grpId="0"/>
      <p:bldP spid="62" grpId="1"/>
      <p:bldP spid="64" grpId="0" animBg="1"/>
      <p:bldP spid="64" grpId="1" animBg="1"/>
      <p:bldP spid="65" grpId="0"/>
      <p:bldP spid="65" grpId="1"/>
    </p:bldLst>
  </p:timing>
</p:sld>
</file>

<file path=ppt/slides/slide7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83F7D-3DD3-C137-A5FD-1437ED242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277DF96-F081-CDD4-74D1-E3F243DAD4F7}"/>
              </a:ext>
            </a:extLst>
          </p:cNvPr>
          <p:cNvCxnSpPr>
            <a:cxnSpLocks/>
          </p:cNvCxnSpPr>
          <p:nvPr/>
        </p:nvCxnSpPr>
        <p:spPr>
          <a:xfrm flipV="1">
            <a:off x="5033718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2C34226C-ECEB-F990-0F3C-C942F3D4ADE6}"/>
              </a:ext>
            </a:extLst>
          </p:cNvPr>
          <p:cNvGrpSpPr/>
          <p:nvPr/>
        </p:nvGrpSpPr>
        <p:grpSpPr>
          <a:xfrm>
            <a:off x="3203294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F042B88-C16B-BFCD-F81E-90FFA390A4AE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7EF45FB-670A-F3BB-2AB0-C881484A043C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7FB002A-EFE3-0FA0-D444-043ECF70C1D5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3979FCA-D53C-543D-A68D-592A5CA1599F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E1179EB-8B80-40DC-D4B3-3A5BD0EF02EB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FA682CD-7051-FD01-FAA0-0B71B4952619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96681D8-EA06-ABF9-388B-8C89E206499F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0C6B07-7C65-3DD3-5FC8-8CBECACBB8A3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2F3BE1C-9413-ED31-84D6-B0B2E5B5618B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C0209B5-874B-30FF-43F6-1259EAA59869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84258B7-12C3-7DD5-8E01-6BBBC70ADFE1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2F7A52-BF08-54E7-AF88-9B5588CEEF85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02D6757-34F8-A866-8948-4408166CCB4A}"/>
              </a:ext>
            </a:extLst>
          </p:cNvPr>
          <p:cNvCxnSpPr>
            <a:cxnSpLocks/>
          </p:cNvCxnSpPr>
          <p:nvPr/>
        </p:nvCxnSpPr>
        <p:spPr>
          <a:xfrm>
            <a:off x="2742572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AC3B63-3988-05A1-7D53-734463B76F3C}"/>
              </a:ext>
            </a:extLst>
          </p:cNvPr>
          <p:cNvGrpSpPr/>
          <p:nvPr/>
        </p:nvGrpSpPr>
        <p:grpSpPr>
          <a:xfrm>
            <a:off x="2776298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AE1B22F-622B-E612-87F9-9F419872C82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2AB945-05AC-0D34-B54B-072BA303CD6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1DE1A9-1DD5-66F1-9A5E-D341B7FC146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ECB53FE-5B41-94C5-323E-492652502C0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3FF47F4-5F7E-D7EE-9727-C0BFF2B8EDC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39A4472-D824-4B7F-0CDB-22BFF435384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F48901E-E426-251E-3A16-DE6C1D5D793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22A4B80-08BB-9868-E7A4-DD3F8D96244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1BFB8D4-DDE2-2C18-DA4E-F6FF1F51BF0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A657671-DEB0-E295-E484-30864F0F6D1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D338EBE-A5FA-F56F-E883-561FF43232A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FE9D7845-3EC0-4162-6447-BFE955C9547D}"/>
              </a:ext>
            </a:extLst>
          </p:cNvPr>
          <p:cNvGraphicFramePr>
            <a:graphicFrameLocks noGrp="1"/>
          </p:cNvGraphicFramePr>
          <p:nvPr/>
        </p:nvGraphicFramePr>
        <p:xfrm>
          <a:off x="3010327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E7DB87D-FA75-05E7-9C06-12E5F5FBCC74}"/>
              </a:ext>
            </a:extLst>
          </p:cNvPr>
          <p:cNvCxnSpPr>
            <a:cxnSpLocks/>
          </p:cNvCxnSpPr>
          <p:nvPr/>
        </p:nvCxnSpPr>
        <p:spPr>
          <a:xfrm>
            <a:off x="2495008" y="3266401"/>
            <a:ext cx="68695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E44A24D3-0E34-1EED-7C66-4E01BDA439F5}"/>
              </a:ext>
            </a:extLst>
          </p:cNvPr>
          <p:cNvGraphicFramePr>
            <a:graphicFrameLocks noGrp="1"/>
          </p:cNvGraphicFramePr>
          <p:nvPr/>
        </p:nvGraphicFramePr>
        <p:xfrm>
          <a:off x="4602159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6A76D339-63DE-DAFC-CD9D-3FD882F2FF90}"/>
              </a:ext>
            </a:extLst>
          </p:cNvPr>
          <p:cNvSpPr/>
          <p:nvPr/>
        </p:nvSpPr>
        <p:spPr>
          <a:xfrm rot="10800000">
            <a:off x="8723023" y="430518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31643FA-596A-9111-0334-C662518AB9C0}"/>
              </a:ext>
            </a:extLst>
          </p:cNvPr>
          <p:cNvSpPr/>
          <p:nvPr/>
        </p:nvSpPr>
        <p:spPr>
          <a:xfrm rot="5400000">
            <a:off x="5497070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76A6DE1-8134-A869-CA87-1B5C789F39D6}"/>
              </a:ext>
            </a:extLst>
          </p:cNvPr>
          <p:cNvSpPr/>
          <p:nvPr/>
        </p:nvSpPr>
        <p:spPr>
          <a:xfrm rot="16200000" flipV="1">
            <a:off x="5170672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4D130F3-A85F-6774-B71F-3B20FBCFD967}"/>
              </a:ext>
            </a:extLst>
          </p:cNvPr>
          <p:cNvSpPr/>
          <p:nvPr/>
        </p:nvSpPr>
        <p:spPr>
          <a:xfrm flipV="1">
            <a:off x="2347438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E666127-CCAF-511E-9A79-42DEF6A5E752}"/>
                  </a:ext>
                </a:extLst>
              </p:cNvPr>
              <p:cNvSpPr txBox="1"/>
              <p:nvPr/>
            </p:nvSpPr>
            <p:spPr>
              <a:xfrm>
                <a:off x="5669503" y="3794063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E666127-CCAF-511E-9A79-42DEF6A5E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503" y="3794063"/>
                <a:ext cx="3793025" cy="738664"/>
              </a:xfrm>
              <a:prstGeom prst="rect">
                <a:avLst/>
              </a:prstGeom>
              <a:blipFill>
                <a:blip r:embed="rId5"/>
                <a:stretch>
                  <a:fillRect l="-3679" t="-6667" r="-367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hlinkClick r:id="" action="ppaction://noaction"/>
                <a:extLst>
                  <a:ext uri="{FF2B5EF4-FFF2-40B4-BE49-F238E27FC236}">
                    <a16:creationId xmlns:a16="http://schemas.microsoft.com/office/drawing/2014/main" id="{F081AFC4-A580-E173-D94E-9F20342883A9}"/>
                  </a:ext>
                </a:extLst>
              </p:cNvPr>
              <p:cNvSpPr/>
              <p:nvPr/>
            </p:nvSpPr>
            <p:spPr>
              <a:xfrm>
                <a:off x="6803132" y="2194626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F081AFC4-A580-E173-D94E-9F20342883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3132" y="2194626"/>
                <a:ext cx="1089965" cy="73866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FFD43594-4FFF-8E5F-39E5-EE9805B39D20}"/>
                  </a:ext>
                </a:extLst>
              </p:cNvPr>
              <p:cNvSpPr/>
              <p:nvPr/>
            </p:nvSpPr>
            <p:spPr>
              <a:xfrm>
                <a:off x="6766913" y="573958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FFD43594-4FFF-8E5F-39E5-EE9805B39D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913" y="573958"/>
                <a:ext cx="1089965" cy="73866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6F3A319B-A91B-A9A6-7C34-1E42A282BB29}"/>
                  </a:ext>
                </a:extLst>
              </p:cNvPr>
              <p:cNvSpPr/>
              <p:nvPr/>
            </p:nvSpPr>
            <p:spPr>
              <a:xfrm>
                <a:off x="6790607" y="1383654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6F3A319B-A91B-A9A6-7C34-1E42A282BB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607" y="1383654"/>
                <a:ext cx="1089965" cy="73866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C29F4D4E-AE7F-9E02-C544-F4EE49121373}"/>
                  </a:ext>
                </a:extLst>
              </p:cNvPr>
              <p:cNvSpPr/>
              <p:nvPr/>
            </p:nvSpPr>
            <p:spPr>
              <a:xfrm>
                <a:off x="6757152" y="-235738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C29F4D4E-AE7F-9E02-C544-F4EE491213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7152" y="-235738"/>
                <a:ext cx="1089965" cy="73866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BAF648DF-16D6-40B9-E6E8-56C9EF467F3D}"/>
                  </a:ext>
                </a:extLst>
              </p:cNvPr>
              <p:cNvSpPr/>
              <p:nvPr/>
            </p:nvSpPr>
            <p:spPr>
              <a:xfrm>
                <a:off x="6815674" y="3835997"/>
                <a:ext cx="1097279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BAF648DF-16D6-40B9-E6E8-56C9EF467F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674" y="3835997"/>
                <a:ext cx="1097279" cy="73866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F5823B1C-99B8-2350-E4E8-F16620F458C3}"/>
                  </a:ext>
                </a:extLst>
              </p:cNvPr>
              <p:cNvSpPr/>
              <p:nvPr/>
            </p:nvSpPr>
            <p:spPr>
              <a:xfrm>
                <a:off x="6815695" y="4666050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F5823B1C-99B8-2350-E4E8-F16620F458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695" y="4666050"/>
                <a:ext cx="1097279" cy="7386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A63EC4E5-F446-9024-34E5-9641C3A100A1}"/>
                  </a:ext>
                </a:extLst>
              </p:cNvPr>
              <p:cNvSpPr/>
              <p:nvPr/>
            </p:nvSpPr>
            <p:spPr>
              <a:xfrm>
                <a:off x="6822625" y="3026301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A63EC4E5-F446-9024-34E5-9641C3A100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625" y="3026301"/>
                <a:ext cx="1089965" cy="73866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4DE29286-98B2-ED47-1CC6-5E35A44F575B}"/>
                  </a:ext>
                </a:extLst>
              </p:cNvPr>
              <p:cNvSpPr/>
              <p:nvPr/>
            </p:nvSpPr>
            <p:spPr>
              <a:xfrm>
                <a:off x="6822625" y="5482014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4DE29286-98B2-ED47-1CC6-5E35A44F57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625" y="5482014"/>
                <a:ext cx="1097279" cy="738664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0C98974F-FA84-5E08-E963-BF3C5BDD3BB7}"/>
                  </a:ext>
                </a:extLst>
              </p:cNvPr>
              <p:cNvSpPr/>
              <p:nvPr/>
            </p:nvSpPr>
            <p:spPr>
              <a:xfrm>
                <a:off x="6822625" y="6291710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0C98974F-FA84-5E08-E963-BF3C5BDD3B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625" y="6291710"/>
                <a:ext cx="1097279" cy="738664"/>
              </a:xfrm>
              <a:prstGeom prst="roundRect">
                <a:avLst/>
              </a:prstGeom>
              <a:blipFill>
                <a:blip r:embed="rId1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6A806439-4478-5F16-5B9A-687A1B5BAB65}"/>
                  </a:ext>
                </a:extLst>
              </p:cNvPr>
              <p:cNvSpPr/>
              <p:nvPr/>
            </p:nvSpPr>
            <p:spPr>
              <a:xfrm>
                <a:off x="6800016" y="5484267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ounded Rectangle 42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6A806439-4478-5F16-5B9A-687A1B5BAB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016" y="5484267"/>
                <a:ext cx="1089965" cy="738664"/>
              </a:xfrm>
              <a:prstGeom prst="roundRect">
                <a:avLst/>
              </a:prstGeom>
              <a:blipFill>
                <a:blip r:embed="rId20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DBD1B324-952A-4FD0-3717-FA305FF03E38}"/>
                  </a:ext>
                </a:extLst>
              </p:cNvPr>
              <p:cNvSpPr/>
              <p:nvPr/>
            </p:nvSpPr>
            <p:spPr>
              <a:xfrm>
                <a:off x="6799594" y="2209314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ounded Rectangle 47">
                <a:hlinkClick r:id="rId22" action="ppaction://hlinksldjump"/>
                <a:extLst>
                  <a:ext uri="{FF2B5EF4-FFF2-40B4-BE49-F238E27FC236}">
                    <a16:creationId xmlns:a16="http://schemas.microsoft.com/office/drawing/2014/main" id="{DBD1B324-952A-4FD0-3717-FA305FF03E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594" y="2209314"/>
                <a:ext cx="1089965" cy="738664"/>
              </a:xfrm>
              <a:prstGeom prst="roundRect">
                <a:avLst/>
              </a:prstGeom>
              <a:blipFill>
                <a:blip r:embed="rId23"/>
                <a:stretch>
                  <a:fillRect t="-6667" b="-350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A0807B82-9D30-78AB-7FED-D7B79C2CB9AD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AAEA738-EF10-A115-D582-C588EA75386D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ounded Rectangle 40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16CD1E36-0C26-6FAC-7B6A-6991E0E64731}"/>
                  </a:ext>
                </a:extLst>
              </p:cNvPr>
              <p:cNvSpPr/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Rounded Rectangle 40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16CD1E36-0C26-6FAC-7B6A-6991E0E64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blipFill>
                <a:blip r:embed="rId24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>
                <a:hlinkClick r:id="rId25" action="ppaction://hlinksldjump"/>
                <a:extLst>
                  <a:ext uri="{FF2B5EF4-FFF2-40B4-BE49-F238E27FC236}">
                    <a16:creationId xmlns:a16="http://schemas.microsoft.com/office/drawing/2014/main" id="{FCC7163F-7496-B96E-0B4C-5587583AFFCF}"/>
                  </a:ext>
                </a:extLst>
              </p:cNvPr>
              <p:cNvSpPr/>
              <p:nvPr/>
            </p:nvSpPr>
            <p:spPr>
              <a:xfrm>
                <a:off x="6779681" y="557455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ounded Rectangle 44">
                <a:hlinkClick r:id="rId26" action="ppaction://hlinksldjump"/>
                <a:extLst>
                  <a:ext uri="{FF2B5EF4-FFF2-40B4-BE49-F238E27FC236}">
                    <a16:creationId xmlns:a16="http://schemas.microsoft.com/office/drawing/2014/main" id="{FCC7163F-7496-B96E-0B4C-5587583AFF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9681" y="557455"/>
                <a:ext cx="1089965" cy="738664"/>
              </a:xfrm>
              <a:prstGeom prst="roundRect">
                <a:avLst/>
              </a:prstGeom>
              <a:blipFill>
                <a:blip r:embed="rId27"/>
                <a:stretch>
                  <a:fillRect t="-6667" b="-350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Plus 45">
            <a:extLst>
              <a:ext uri="{FF2B5EF4-FFF2-40B4-BE49-F238E27FC236}">
                <a16:creationId xmlns:a16="http://schemas.microsoft.com/office/drawing/2014/main" id="{FDBCB3B9-DBF9-BC22-B55B-3A3E45F67C58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 Diagonal Corner of Rectangle 56">
                <a:extLst>
                  <a:ext uri="{FF2B5EF4-FFF2-40B4-BE49-F238E27FC236}">
                    <a16:creationId xmlns:a16="http://schemas.microsoft.com/office/drawing/2014/main" id="{7B6A6E55-731E-70B5-3B9B-A2B015D83BD7}"/>
                  </a:ext>
                </a:extLst>
              </p:cNvPr>
              <p:cNvSpPr/>
              <p:nvPr/>
            </p:nvSpPr>
            <p:spPr>
              <a:xfrm>
                <a:off x="9032638" y="4793484"/>
                <a:ext cx="2893702" cy="1740261"/>
              </a:xfrm>
              <a:prstGeom prst="round2DiagRect">
                <a:avLst/>
              </a:prstGeom>
              <a:solidFill>
                <a:schemeClr val="bg1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dirty="0">
                    <a:solidFill>
                      <a:schemeClr val="tx1"/>
                    </a:solidFill>
                  </a:rPr>
                  <a:t>This line has a flat gradient because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Notice that the equation simplifies to be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57" name="Round Diagonal Corner of Rectangle 56">
                <a:extLst>
                  <a:ext uri="{FF2B5EF4-FFF2-40B4-BE49-F238E27FC236}">
                    <a16:creationId xmlns:a16="http://schemas.microsoft.com/office/drawing/2014/main" id="{7B6A6E55-731E-70B5-3B9B-A2B015D83B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2638" y="4793484"/>
                <a:ext cx="2893702" cy="1740261"/>
              </a:xfrm>
              <a:prstGeom prst="round2DiagRect">
                <a:avLst/>
              </a:prstGeom>
              <a:blipFill>
                <a:blip r:embed="rId28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Curved Connector 57">
            <a:extLst>
              <a:ext uri="{FF2B5EF4-FFF2-40B4-BE49-F238E27FC236}">
                <a16:creationId xmlns:a16="http://schemas.microsoft.com/office/drawing/2014/main" id="{C0F06737-00F3-B5F3-1DE6-9C376A14267D}"/>
              </a:ext>
            </a:extLst>
          </p:cNvPr>
          <p:cNvCxnSpPr>
            <a:cxnSpLocks/>
          </p:cNvCxnSpPr>
          <p:nvPr/>
        </p:nvCxnSpPr>
        <p:spPr>
          <a:xfrm rot="16200000" flipV="1">
            <a:off x="9315447" y="4385272"/>
            <a:ext cx="445840" cy="392355"/>
          </a:xfrm>
          <a:prstGeom prst="curvedConnector3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Plus 1">
            <a:extLst>
              <a:ext uri="{FF2B5EF4-FFF2-40B4-BE49-F238E27FC236}">
                <a16:creationId xmlns:a16="http://schemas.microsoft.com/office/drawing/2014/main" id="{A6F4DB77-3947-05D6-2482-85391B4D6B96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9C0FFE38-B047-2AA8-D106-141D57C8CD72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Plus 37">
            <a:extLst>
              <a:ext uri="{FF2B5EF4-FFF2-40B4-BE49-F238E27FC236}">
                <a16:creationId xmlns:a16="http://schemas.microsoft.com/office/drawing/2014/main" id="{632BAF49-75AE-610C-F838-AD4A845EAD97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08868E91-1DAE-E835-79EF-5D008C545869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F3A360B3-FD53-C8FF-B9FC-C73ADA3C1ED6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 xmlns=""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F3A360B3-FD53-C8FF-B9FC-C73ADA3C1E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490E782-6CD7-4AE8-DB82-09D97C156C82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490E782-6CD7-4AE8-DB82-09D97C156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30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833BCBB4-5E98-6A8D-2931-54323C73F403}"/>
              </a:ext>
            </a:extLst>
          </p:cNvPr>
          <p:cNvCxnSpPr>
            <a:cxnSpLocks/>
          </p:cNvCxnSpPr>
          <p:nvPr/>
        </p:nvCxnSpPr>
        <p:spPr>
          <a:xfrm>
            <a:off x="5147733" y="3270313"/>
            <a:ext cx="342566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888F4E95-74C7-96EA-1795-C739DDE6DBCE}"/>
              </a:ext>
            </a:extLst>
          </p:cNvPr>
          <p:cNvSpPr txBox="1"/>
          <p:nvPr/>
        </p:nvSpPr>
        <p:spPr>
          <a:xfrm>
            <a:off x="4978438" y="3311612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66" name="Plus 65">
            <a:extLst>
              <a:ext uri="{FF2B5EF4-FFF2-40B4-BE49-F238E27FC236}">
                <a16:creationId xmlns:a16="http://schemas.microsoft.com/office/drawing/2014/main" id="{77FF6850-D87D-6CB4-E7C9-32B0970C3E99}"/>
              </a:ext>
            </a:extLst>
          </p:cNvPr>
          <p:cNvSpPr/>
          <p:nvPr/>
        </p:nvSpPr>
        <p:spPr>
          <a:xfrm rot="18949288">
            <a:off x="5361285" y="3098201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1085C7E-5DA2-A24B-797A-03DF852600BD}"/>
              </a:ext>
            </a:extLst>
          </p:cNvPr>
          <p:cNvSpPr txBox="1"/>
          <p:nvPr/>
        </p:nvSpPr>
        <p:spPr>
          <a:xfrm>
            <a:off x="5575532" y="2986707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/>
              </a:rPr>
              <a:t>0 up</a:t>
            </a:r>
          </a:p>
        </p:txBody>
      </p:sp>
      <p:pic>
        <p:nvPicPr>
          <p:cNvPr id="62" name="ttsMP3.com_VoiceText_2025-5-23_7-19-7">
            <a:hlinkClick r:id="" action="ppaction://media"/>
            <a:extLst>
              <a:ext uri="{FF2B5EF4-FFF2-40B4-BE49-F238E27FC236}">
                <a16:creationId xmlns:a16="http://schemas.microsoft.com/office/drawing/2014/main" id="{2ADE6AB8-CF8A-862F-890A-BF3B4EF5D2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832908" y="-278087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11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0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4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9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mph" presetSubtype="0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" dur="50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" dur="50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audio>
          </p:childTnLst>
        </p:cTn>
      </p:par>
    </p:tnLst>
    <p:bldLst>
      <p:bldP spid="57" grpId="0" animBg="1"/>
      <p:bldP spid="38" grpId="0" animBg="1"/>
      <p:bldP spid="38" grpId="1" animBg="1"/>
      <p:bldP spid="60" grpId="0"/>
      <p:bldP spid="60" grpId="1"/>
      <p:bldP spid="64" grpId="0"/>
      <p:bldP spid="64" grpId="1"/>
      <p:bldP spid="66" grpId="0" animBg="1"/>
      <p:bldP spid="66" grpId="1" animBg="1"/>
      <p:bldP spid="67" grpId="0"/>
      <p:bldP spid="67" grpId="1"/>
    </p:bldLst>
  </p:timing>
</p:sld>
</file>

<file path=ppt/slides/slide7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CD0CF-BEC3-A578-23AF-D5192C850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A7809F3-042C-8796-50C3-0FC79A404AD6}"/>
              </a:ext>
            </a:extLst>
          </p:cNvPr>
          <p:cNvCxnSpPr>
            <a:cxnSpLocks/>
          </p:cNvCxnSpPr>
          <p:nvPr/>
        </p:nvCxnSpPr>
        <p:spPr>
          <a:xfrm flipV="1">
            <a:off x="5033721" y="691985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645DDFB6-6F5C-6A74-ADD0-9BD621ED8E4C}"/>
              </a:ext>
            </a:extLst>
          </p:cNvPr>
          <p:cNvGrpSpPr/>
          <p:nvPr/>
        </p:nvGrpSpPr>
        <p:grpSpPr>
          <a:xfrm>
            <a:off x="320329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6C0C6F9-8959-4640-47B0-E96EABD6E0B1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D9A75AC-76D1-AFA8-CB51-C760700C55ED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7244CC9-63B6-9AC8-FBF5-7C6F22E4E60F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44C103D-4E77-F0E5-99F5-973B8DF8F1C4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276FD05-EB12-E6D2-A3B4-8E35ACD77F7F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1954625-7A6C-5214-A105-6D0AA7C9E62F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C62B64B-AE4D-DB60-4242-EE0770167E54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7EEFD0F-3D05-21AF-ED1B-6A15945B61F5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ED55910-ED27-CA99-26DD-9FB25019A5D7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3AE9D3E-7FC5-297E-6730-B16EFA95B3C5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7788872-28A2-BFFD-F895-2688050423BD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26FBE05-21C9-9C58-418E-A792C1BE9BCE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BCF0CAB-3317-D7E7-07EB-D7607C789D93}"/>
              </a:ext>
            </a:extLst>
          </p:cNvPr>
          <p:cNvCxnSpPr>
            <a:cxnSpLocks/>
          </p:cNvCxnSpPr>
          <p:nvPr/>
        </p:nvCxnSpPr>
        <p:spPr>
          <a:xfrm>
            <a:off x="274257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F1CEDD0-12B7-595F-59AF-D3F248523CD4}"/>
              </a:ext>
            </a:extLst>
          </p:cNvPr>
          <p:cNvGrpSpPr/>
          <p:nvPr/>
        </p:nvGrpSpPr>
        <p:grpSpPr>
          <a:xfrm>
            <a:off x="277630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0012194-5DB5-757F-4807-28C7ABA2094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AF93F22-7608-377D-B06C-A0D108E8444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4A9208C-594C-48E3-240F-21FE7ADDAD7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EC89F0C-341A-5C6E-050D-6BAEE40A329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BBFC3F0-D7FB-CE35-454D-01C8174ECB2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0B27A7-7810-63E8-974B-7E93FF71C54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5C42451-37F7-5114-7E77-18ECC16E03B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ABD151C-30B9-CF83-BF2A-1E5CAE3DCD5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F0B194F-1412-7035-9458-66EF7E193EA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18BDCCC-EF89-4F07-F9EF-1016D86FA28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4C460E9-FBBF-2AB8-0B0F-A213EC211F3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7CE23001-9336-936C-2EFF-BBA3E24E5411}"/>
              </a:ext>
            </a:extLst>
          </p:cNvPr>
          <p:cNvGraphicFramePr>
            <a:graphicFrameLocks noGrp="1"/>
          </p:cNvGraphicFramePr>
          <p:nvPr/>
        </p:nvGraphicFramePr>
        <p:xfrm>
          <a:off x="301033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F215A31-B32D-E64E-0508-4CAA8EEC975B}"/>
              </a:ext>
            </a:extLst>
          </p:cNvPr>
          <p:cNvCxnSpPr>
            <a:cxnSpLocks/>
          </p:cNvCxnSpPr>
          <p:nvPr/>
        </p:nvCxnSpPr>
        <p:spPr>
          <a:xfrm>
            <a:off x="2611413" y="850543"/>
            <a:ext cx="5846505" cy="58020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3E2F40EF-2C38-2E67-8C54-D78E548E8CA8}"/>
              </a:ext>
            </a:extLst>
          </p:cNvPr>
          <p:cNvGraphicFramePr>
            <a:graphicFrameLocks noGrp="1"/>
          </p:cNvGraphicFramePr>
          <p:nvPr/>
        </p:nvGraphicFramePr>
        <p:xfrm>
          <a:off x="460216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2F30D76A-037F-F021-ADB3-EF693D26B33C}"/>
              </a:ext>
            </a:extLst>
          </p:cNvPr>
          <p:cNvSpPr/>
          <p:nvPr/>
        </p:nvSpPr>
        <p:spPr>
          <a:xfrm rot="10800000">
            <a:off x="8750456" y="251654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6CC08F4-24C5-9932-3390-257AE25025E9}"/>
              </a:ext>
            </a:extLst>
          </p:cNvPr>
          <p:cNvSpPr/>
          <p:nvPr/>
        </p:nvSpPr>
        <p:spPr>
          <a:xfrm rot="5400000">
            <a:off x="549707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6E8A628-CE86-FFC1-9A40-B5867B2B5A68}"/>
              </a:ext>
            </a:extLst>
          </p:cNvPr>
          <p:cNvSpPr/>
          <p:nvPr/>
        </p:nvSpPr>
        <p:spPr>
          <a:xfrm rot="16200000" flipV="1">
            <a:off x="517067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3DDCAE5-911F-FDA7-C780-A922F9E6A30A}"/>
              </a:ext>
            </a:extLst>
          </p:cNvPr>
          <p:cNvSpPr/>
          <p:nvPr/>
        </p:nvSpPr>
        <p:spPr>
          <a:xfrm flipV="1">
            <a:off x="234744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D1C5E87-011E-91B4-7E51-C58D45CA860E}"/>
                  </a:ext>
                </a:extLst>
              </p:cNvPr>
              <p:cNvSpPr txBox="1"/>
              <p:nvPr/>
            </p:nvSpPr>
            <p:spPr>
              <a:xfrm>
                <a:off x="5656437" y="3794062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effectLst>
                            <a:glow rad="112171">
                              <a:schemeClr val="bg1">
                                <a:alpha val="93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effectLst>
                            <a:glow rad="112171">
                              <a:schemeClr val="bg1">
                                <a:alpha val="93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effectLst>
                            <a:glow rad="112171">
                              <a:schemeClr val="bg1">
                                <a:alpha val="93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effectLst>
                            <a:glow rad="112171">
                              <a:schemeClr val="bg1">
                                <a:alpha val="93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>
                  <a:effectLst>
                    <a:glow rad="112171">
                      <a:schemeClr val="bg1">
                        <a:alpha val="93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D1C5E87-011E-91B4-7E51-C58D45CA86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437" y="3794062"/>
                <a:ext cx="3793025" cy="738664"/>
              </a:xfrm>
              <a:prstGeom prst="rect">
                <a:avLst/>
              </a:prstGeom>
              <a:blipFill>
                <a:blip r:embed="rId3"/>
                <a:stretch>
                  <a:fillRect l="-5686" t="-18333" r="-5686" b="-4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D77A45B2-DA44-B95B-D5AF-93C744AC4981}"/>
                  </a:ext>
                </a:extLst>
              </p:cNvPr>
              <p:cNvSpPr/>
              <p:nvPr/>
            </p:nvSpPr>
            <p:spPr>
              <a:xfrm>
                <a:off x="6790066" y="1384728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D77A45B2-DA44-B95B-D5AF-93C744AC49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066" y="1384728"/>
                <a:ext cx="1089965" cy="7386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B197E871-4FC3-B7B4-DF44-68DE5FA1CCD2}"/>
                  </a:ext>
                </a:extLst>
              </p:cNvPr>
              <p:cNvSpPr/>
              <p:nvPr/>
            </p:nvSpPr>
            <p:spPr>
              <a:xfrm>
                <a:off x="6753847" y="-235940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B197E871-4FC3-B7B4-DF44-68DE5FA1CC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847" y="-235940"/>
                <a:ext cx="1089965" cy="73866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99160168-B42E-5F23-B168-A2DEC315A365}"/>
                  </a:ext>
                </a:extLst>
              </p:cNvPr>
              <p:cNvSpPr/>
              <p:nvPr/>
            </p:nvSpPr>
            <p:spPr>
              <a:xfrm>
                <a:off x="6777541" y="573756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99160168-B42E-5F23-B168-A2DEC315A3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541" y="573756"/>
                <a:ext cx="1089965" cy="73866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F09DAA6A-7EC5-8378-2551-EAC941C0D82B}"/>
                  </a:ext>
                </a:extLst>
              </p:cNvPr>
              <p:cNvSpPr/>
              <p:nvPr/>
            </p:nvSpPr>
            <p:spPr>
              <a:xfrm>
                <a:off x="6744086" y="-1045636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F09DAA6A-7EC5-8378-2551-EAC941C0D8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86" y="-1045636"/>
                <a:ext cx="1089965" cy="73866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4EC7DCC0-AAB0-2C5D-A40D-756F6DCC7BF7}"/>
                  </a:ext>
                </a:extLst>
              </p:cNvPr>
              <p:cNvSpPr/>
              <p:nvPr/>
            </p:nvSpPr>
            <p:spPr>
              <a:xfrm>
                <a:off x="6802608" y="3026099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4EC7DCC0-AAB0-2C5D-A40D-756F6DCC7B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08" y="3026099"/>
                <a:ext cx="1097279" cy="73866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6722F7B2-ED84-E2E8-43E8-F2B9E6FFE261}"/>
                  </a:ext>
                </a:extLst>
              </p:cNvPr>
              <p:cNvSpPr/>
              <p:nvPr/>
            </p:nvSpPr>
            <p:spPr>
              <a:xfrm>
                <a:off x="6802608" y="3835795"/>
                <a:ext cx="1097279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6722F7B2-ED84-E2E8-43E8-F2B9E6FFE2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08" y="3835795"/>
                <a:ext cx="1097279" cy="73866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22A2B7EE-F5C3-E657-A432-A7EBB8BE34A7}"/>
                  </a:ext>
                </a:extLst>
              </p:cNvPr>
              <p:cNvSpPr/>
              <p:nvPr/>
            </p:nvSpPr>
            <p:spPr>
              <a:xfrm>
                <a:off x="6809559" y="2216403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22A2B7EE-F5C3-E657-A432-A7EBB8BE34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59" y="2216403"/>
                <a:ext cx="1089965" cy="7386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0ACEA0A6-C3EC-6CD9-9EC9-1588DE1E7C7C}"/>
                  </a:ext>
                </a:extLst>
              </p:cNvPr>
              <p:cNvSpPr/>
              <p:nvPr/>
            </p:nvSpPr>
            <p:spPr>
              <a:xfrm>
                <a:off x="6786408" y="4674312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0ACEA0A6-C3EC-6CD9-9EC9-1588DE1E7C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408" y="4674312"/>
                <a:ext cx="1097279" cy="73866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04C4570A-B33A-C232-1EFE-9166BB92B00C}"/>
                  </a:ext>
                </a:extLst>
              </p:cNvPr>
              <p:cNvSpPr/>
              <p:nvPr/>
            </p:nvSpPr>
            <p:spPr>
              <a:xfrm>
                <a:off x="6809559" y="5514470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04C4570A-B33A-C232-1EFE-9166BB92B0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59" y="5514470"/>
                <a:ext cx="1097279" cy="738664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DD5EBE8F-8EC7-7EB4-E49C-E4698DD968F9}"/>
                  </a:ext>
                </a:extLst>
              </p:cNvPr>
              <p:cNvSpPr/>
              <p:nvPr/>
            </p:nvSpPr>
            <p:spPr>
              <a:xfrm>
                <a:off x="6835515" y="2192984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ounded Rectangle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DD5EBE8F-8EC7-7EB4-E49C-E4698DD968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515" y="2192984"/>
                <a:ext cx="1089965" cy="738664"/>
              </a:xfrm>
              <a:prstGeom prst="roundRect">
                <a:avLst/>
              </a:prstGeom>
              <a:blipFill>
                <a:blip r:embed="rId19"/>
                <a:stretch>
                  <a:fillRect t="-6780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EB8FFCB4-A38C-B149-6018-A9F50C1BFDA4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235D636-01EB-CBA4-2333-0B966E8617F6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ounded Rectangle 40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45DD8209-0688-6519-8ADE-35F4A0FA7FA9}"/>
                  </a:ext>
                </a:extLst>
              </p:cNvPr>
              <p:cNvSpPr/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Rounded Rectangle 40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45DD8209-0688-6519-8ADE-35F4A0FA7F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blipFill>
                <a:blip r:embed="rId20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6A9EBB5F-4F8E-600A-E5F3-1B911F0E13BB}"/>
                  </a:ext>
                </a:extLst>
              </p:cNvPr>
              <p:cNvSpPr/>
              <p:nvPr/>
            </p:nvSpPr>
            <p:spPr>
              <a:xfrm>
                <a:off x="6773676" y="555250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ounded Rectangle 41">
                <a:hlinkClick r:id="rId22" action="ppaction://hlinksldjump"/>
                <a:extLst>
                  <a:ext uri="{FF2B5EF4-FFF2-40B4-BE49-F238E27FC236}">
                    <a16:creationId xmlns:a16="http://schemas.microsoft.com/office/drawing/2014/main" id="{6A9EBB5F-4F8E-600A-E5F3-1B911F0E13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3676" y="555250"/>
                <a:ext cx="1089965" cy="738664"/>
              </a:xfrm>
              <a:prstGeom prst="roundRect">
                <a:avLst/>
              </a:prstGeom>
              <a:blipFill>
                <a:blip r:embed="rId23"/>
                <a:stretch>
                  <a:fillRect t="-6780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Plus 44">
            <a:extLst>
              <a:ext uri="{FF2B5EF4-FFF2-40B4-BE49-F238E27FC236}">
                <a16:creationId xmlns:a16="http://schemas.microsoft.com/office/drawing/2014/main" id="{496B18CA-3BE5-DEF7-7378-F73C7F8AEA11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Plus 1">
            <a:extLst>
              <a:ext uri="{FF2B5EF4-FFF2-40B4-BE49-F238E27FC236}">
                <a16:creationId xmlns:a16="http://schemas.microsoft.com/office/drawing/2014/main" id="{60C35ACB-CC97-A824-F0ED-1463DE71A0D9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6653D070-D467-A1C0-CCCB-DDEC3F2222C5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Plus 37">
            <a:extLst>
              <a:ext uri="{FF2B5EF4-FFF2-40B4-BE49-F238E27FC236}">
                <a16:creationId xmlns:a16="http://schemas.microsoft.com/office/drawing/2014/main" id="{D9737A0E-B758-836C-159A-6B2FC46ED23E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3" name="Plus 42">
            <a:extLst>
              <a:ext uri="{FF2B5EF4-FFF2-40B4-BE49-F238E27FC236}">
                <a16:creationId xmlns:a16="http://schemas.microsoft.com/office/drawing/2014/main" id="{36FEB429-8D94-A8FC-1E99-3AC243CD698F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FB8181C1-4094-1F98-E600-58D904D69563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98A28400-10A4-DB2E-AE8A-40A99C34CD98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 xmlns=""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98A28400-10A4-DB2E-AE8A-40A99C34CD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649ABE7-9E48-5DA6-4D54-BE0EB80E4F32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649ABE7-9E48-5DA6-4D54-BE0EB80E4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25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8CB99A5-B4A5-2EA6-D615-E999DFFBFFFB}"/>
              </a:ext>
            </a:extLst>
          </p:cNvPr>
          <p:cNvCxnSpPr>
            <a:cxnSpLocks/>
          </p:cNvCxnSpPr>
          <p:nvPr/>
        </p:nvCxnSpPr>
        <p:spPr>
          <a:xfrm>
            <a:off x="5109510" y="3270313"/>
            <a:ext cx="420117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AD3B7421-E20C-D730-7F72-774A429F9F31}"/>
              </a:ext>
            </a:extLst>
          </p:cNvPr>
          <p:cNvCxnSpPr>
            <a:cxnSpLocks/>
          </p:cNvCxnSpPr>
          <p:nvPr/>
        </p:nvCxnSpPr>
        <p:spPr>
          <a:xfrm>
            <a:off x="5503979" y="3249467"/>
            <a:ext cx="0" cy="47312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B1EA9FAC-21E5-4DD0-DA8A-E81E44797D7F}"/>
              </a:ext>
            </a:extLst>
          </p:cNvPr>
          <p:cNvSpPr txBox="1"/>
          <p:nvPr/>
        </p:nvSpPr>
        <p:spPr>
          <a:xfrm>
            <a:off x="5055836" y="2939530"/>
            <a:ext cx="7441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64" name="Plus 63">
            <a:extLst>
              <a:ext uri="{FF2B5EF4-FFF2-40B4-BE49-F238E27FC236}">
                <a16:creationId xmlns:a16="http://schemas.microsoft.com/office/drawing/2014/main" id="{BAC169EB-9F9B-18FB-1C61-1E24586CDDBF}"/>
              </a:ext>
            </a:extLst>
          </p:cNvPr>
          <p:cNvSpPr/>
          <p:nvPr/>
        </p:nvSpPr>
        <p:spPr>
          <a:xfrm rot="18949288">
            <a:off x="5350345" y="3595841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7ACA1D3-10F4-D3B3-3D89-F1411DA2CEC0}"/>
              </a:ext>
            </a:extLst>
          </p:cNvPr>
          <p:cNvSpPr txBox="1"/>
          <p:nvPr/>
        </p:nvSpPr>
        <p:spPr>
          <a:xfrm>
            <a:off x="5583099" y="3342083"/>
            <a:ext cx="63003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>
                <a:effectLst/>
              </a:rPr>
              <a:t>1 down</a:t>
            </a:r>
          </a:p>
        </p:txBody>
      </p:sp>
    </p:spTree>
    <p:extLst>
      <p:ext uri="{BB962C8B-B14F-4D97-AF65-F5344CB8AC3E}">
        <p14:creationId xmlns:p14="http://schemas.microsoft.com/office/powerpoint/2010/main" val="3931809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58" grpId="0"/>
      <p:bldP spid="58" grpId="1"/>
      <p:bldP spid="62" grpId="0" animBg="1"/>
      <p:bldP spid="62" grpId="1" animBg="1"/>
      <p:bldP spid="64" grpId="0" animBg="1"/>
      <p:bldP spid="64" grpId="1" animBg="1"/>
      <p:bldP spid="65" grpId="0" animBg="1"/>
      <p:bldP spid="65" grpId="1" animBg="1"/>
    </p:bldLst>
  </p:timing>
</p:sld>
</file>

<file path=ppt/slides/slide7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89A00-F33A-2EC8-8623-D3B0478C8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8206B0B-3CE8-6250-5A3D-3D6B479734C9}"/>
              </a:ext>
            </a:extLst>
          </p:cNvPr>
          <p:cNvCxnSpPr>
            <a:cxnSpLocks/>
          </p:cNvCxnSpPr>
          <p:nvPr/>
        </p:nvCxnSpPr>
        <p:spPr>
          <a:xfrm flipV="1">
            <a:off x="5033718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5BF696C1-9E1E-8819-0482-3584CE605F09}"/>
              </a:ext>
            </a:extLst>
          </p:cNvPr>
          <p:cNvGrpSpPr/>
          <p:nvPr/>
        </p:nvGrpSpPr>
        <p:grpSpPr>
          <a:xfrm>
            <a:off x="3203294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10B4319-C72A-32EE-4707-A262D3CE86B2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20C4524-A18C-052A-6119-5A06DEB87979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2ADC91-AF00-E143-C351-68861FC25907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6766950-7800-8CCC-68F2-E62C5DFD0A8E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062AFA3-3827-C652-562F-60672D0E4C8F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9CBB0A7-F89D-E6B5-2F41-10DFCDEFC799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35A671E-7F19-48C5-D612-EDBB79250216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D20F538-D972-4EDA-D8A0-62B6BBC4F9C1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57A0202-338A-49AB-88B8-8893C560CAF0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3723756-F579-5061-FB1F-DE823154736C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B9A02C1-FC78-15F3-1662-8E40C1BF7CE1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E414D49-9279-2A11-BB35-2B0423AD8549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ABEEDF-68B9-38EB-14B7-5217D7C94E55}"/>
              </a:ext>
            </a:extLst>
          </p:cNvPr>
          <p:cNvCxnSpPr>
            <a:cxnSpLocks/>
          </p:cNvCxnSpPr>
          <p:nvPr/>
        </p:nvCxnSpPr>
        <p:spPr>
          <a:xfrm>
            <a:off x="2742572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2B92EE6-B51C-47DA-F999-FC9FCE0F9D69}"/>
              </a:ext>
            </a:extLst>
          </p:cNvPr>
          <p:cNvGrpSpPr/>
          <p:nvPr/>
        </p:nvGrpSpPr>
        <p:grpSpPr>
          <a:xfrm>
            <a:off x="2776298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E1F3917-24A5-E061-A279-9600A197C63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0B60477-D57C-68A3-B5EF-6DF6352F1CC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182157D-7302-8DAE-CF1F-4CA296E1F0C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29C0545-1728-B9EE-B862-D7A89ED7B1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0D8DC3B-DD88-4328-F301-94593ED2100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2E7314F-3641-B087-297F-CBBD773603C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5891AEB-D7A6-E11C-DCD6-ED37851CB1E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8DA8E77-FEF0-BE64-1ED2-7584D16CF71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3B4EFC7-351A-28A2-5A80-BFB6722F071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93353E2-19DD-1855-2EF2-CC1F13ED426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D135E16-D8F8-98A0-4D14-E68A48900AF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89F33B3C-7E3D-A189-A079-859372667BD2}"/>
              </a:ext>
            </a:extLst>
          </p:cNvPr>
          <p:cNvGraphicFramePr>
            <a:graphicFrameLocks noGrp="1"/>
          </p:cNvGraphicFramePr>
          <p:nvPr/>
        </p:nvGraphicFramePr>
        <p:xfrm>
          <a:off x="3010327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0BE353E-3EF2-D871-642F-3C41E1082894}"/>
              </a:ext>
            </a:extLst>
          </p:cNvPr>
          <p:cNvCxnSpPr>
            <a:cxnSpLocks/>
          </p:cNvCxnSpPr>
          <p:nvPr/>
        </p:nvCxnSpPr>
        <p:spPr>
          <a:xfrm>
            <a:off x="3120400" y="-526693"/>
            <a:ext cx="3915408" cy="78202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F113130B-F817-F73A-8075-C6F9028D054E}"/>
              </a:ext>
            </a:extLst>
          </p:cNvPr>
          <p:cNvGraphicFramePr>
            <a:graphicFrameLocks noGrp="1"/>
          </p:cNvGraphicFramePr>
          <p:nvPr/>
        </p:nvGraphicFramePr>
        <p:xfrm>
          <a:off x="4602159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A1798A09-1331-A99B-68B3-2EBE9DB0FA43}"/>
              </a:ext>
            </a:extLst>
          </p:cNvPr>
          <p:cNvSpPr/>
          <p:nvPr/>
        </p:nvSpPr>
        <p:spPr>
          <a:xfrm rot="10800000">
            <a:off x="885150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1D91F54-DAA5-95DF-64C9-487E1755E5E7}"/>
              </a:ext>
            </a:extLst>
          </p:cNvPr>
          <p:cNvSpPr/>
          <p:nvPr/>
        </p:nvSpPr>
        <p:spPr>
          <a:xfrm rot="5400000">
            <a:off x="5497070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407C3D0-70A5-6C13-C564-3E416D5BF85D}"/>
              </a:ext>
            </a:extLst>
          </p:cNvPr>
          <p:cNvSpPr/>
          <p:nvPr/>
        </p:nvSpPr>
        <p:spPr>
          <a:xfrm rot="16200000" flipV="1">
            <a:off x="5170672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609CDB-8A0B-483F-D7FD-2B179C178C84}"/>
              </a:ext>
            </a:extLst>
          </p:cNvPr>
          <p:cNvSpPr/>
          <p:nvPr/>
        </p:nvSpPr>
        <p:spPr>
          <a:xfrm flipV="1">
            <a:off x="2347438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EE8D2CD-BBD8-B3AE-6940-338C78EACAA4}"/>
                  </a:ext>
                </a:extLst>
              </p:cNvPr>
              <p:cNvSpPr txBox="1"/>
              <p:nvPr/>
            </p:nvSpPr>
            <p:spPr>
              <a:xfrm>
                <a:off x="5656439" y="3806941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EE8D2CD-BBD8-B3AE-6940-338C78EAC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439" y="3806941"/>
                <a:ext cx="3793025" cy="738664"/>
              </a:xfrm>
              <a:prstGeom prst="rect">
                <a:avLst/>
              </a:prstGeom>
              <a:blipFill>
                <a:blip r:embed="rId3"/>
                <a:stretch>
                  <a:fillRect l="-3679" t="-6667" r="-367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43D3C5DB-D731-8779-D32F-4E58C140872F}"/>
                  </a:ext>
                </a:extLst>
              </p:cNvPr>
              <p:cNvSpPr/>
              <p:nvPr/>
            </p:nvSpPr>
            <p:spPr>
              <a:xfrm>
                <a:off x="6790068" y="522396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43D3C5DB-D731-8779-D32F-4E58C14087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068" y="522396"/>
                <a:ext cx="1089965" cy="73866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497B288C-0FB0-F49B-9BAE-222F71E54B55}"/>
                  </a:ext>
                </a:extLst>
              </p:cNvPr>
              <p:cNvSpPr/>
              <p:nvPr/>
            </p:nvSpPr>
            <p:spPr>
              <a:xfrm>
                <a:off x="6753849" y="-1098272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497B288C-0FB0-F49B-9BAE-222F71E54B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849" y="-1098272"/>
                <a:ext cx="1089965" cy="73866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423A0C6C-0D9A-CA56-64E7-692E21EE3BB0}"/>
                  </a:ext>
                </a:extLst>
              </p:cNvPr>
              <p:cNvSpPr/>
              <p:nvPr/>
            </p:nvSpPr>
            <p:spPr>
              <a:xfrm>
                <a:off x="6777543" y="-288576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423A0C6C-0D9A-CA56-64E7-692E21EE3B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543" y="-288576"/>
                <a:ext cx="1089965" cy="7386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FF5F25E6-B89F-C96E-F53F-63D93278111E}"/>
                  </a:ext>
                </a:extLst>
              </p:cNvPr>
              <p:cNvSpPr/>
              <p:nvPr/>
            </p:nvSpPr>
            <p:spPr>
              <a:xfrm>
                <a:off x="6744088" y="-1907968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FF5F25E6-B89F-C96E-F53F-63D9327811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88" y="-1907968"/>
                <a:ext cx="1089965" cy="73866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4A2ABF9A-7E91-F712-B313-02387874B779}"/>
                  </a:ext>
                </a:extLst>
              </p:cNvPr>
              <p:cNvSpPr/>
              <p:nvPr/>
            </p:nvSpPr>
            <p:spPr>
              <a:xfrm>
                <a:off x="6802610" y="2163767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4A2ABF9A-7E91-F712-B313-02387874B7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10" y="2163767"/>
                <a:ext cx="1097279" cy="73866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2E6B96BF-46BE-C05E-2A00-399AC632155F}"/>
                  </a:ext>
                </a:extLst>
              </p:cNvPr>
              <p:cNvSpPr/>
              <p:nvPr/>
            </p:nvSpPr>
            <p:spPr>
              <a:xfrm>
                <a:off x="6802610" y="2973463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2E6B96BF-46BE-C05E-2A00-399AC63215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10" y="2973463"/>
                <a:ext cx="1097279" cy="73866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C913B3F6-7289-130C-03EE-B8D175838887}"/>
                  </a:ext>
                </a:extLst>
              </p:cNvPr>
              <p:cNvSpPr/>
              <p:nvPr/>
            </p:nvSpPr>
            <p:spPr>
              <a:xfrm>
                <a:off x="6809561" y="1354071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C913B3F6-7289-130C-03EE-B8D1758388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1" y="1354071"/>
                <a:ext cx="1089965" cy="7386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FA7B2391-BB04-0A8B-81C4-979FF40681E3}"/>
                  </a:ext>
                </a:extLst>
              </p:cNvPr>
              <p:cNvSpPr/>
              <p:nvPr/>
            </p:nvSpPr>
            <p:spPr>
              <a:xfrm>
                <a:off x="6809561" y="3842442"/>
                <a:ext cx="1097279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FA7B2391-BB04-0A8B-81C4-979FF40681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1" y="3842442"/>
                <a:ext cx="1097279" cy="73866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BBD9A1E2-5921-B766-7950-17C67A899AA4}"/>
                  </a:ext>
                </a:extLst>
              </p:cNvPr>
              <p:cNvSpPr/>
              <p:nvPr/>
            </p:nvSpPr>
            <p:spPr>
              <a:xfrm>
                <a:off x="6809561" y="4652138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BBD9A1E2-5921-B766-7950-17C67A899A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1" y="4652138"/>
                <a:ext cx="1097279" cy="738664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CEC97843-E473-7901-AB06-EA0C88CB74C9}"/>
                  </a:ext>
                </a:extLst>
              </p:cNvPr>
              <p:cNvSpPr/>
              <p:nvPr/>
            </p:nvSpPr>
            <p:spPr>
              <a:xfrm>
                <a:off x="6802859" y="2140549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ounded Rectangle 37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CEC97843-E473-7901-AB06-EA0C88CB74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859" y="2140549"/>
                <a:ext cx="1089965" cy="738664"/>
              </a:xfrm>
              <a:prstGeom prst="roundRect">
                <a:avLst/>
              </a:prstGeom>
              <a:blipFill>
                <a:blip r:embed="rId17"/>
                <a:stretch>
                  <a:fillRect t="-6780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>
            <a:extLst>
              <a:ext uri="{FF2B5EF4-FFF2-40B4-BE49-F238E27FC236}">
                <a16:creationId xmlns:a16="http://schemas.microsoft.com/office/drawing/2014/main" id="{63554DE7-3BEA-31C0-C10D-26B84B925C57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10886C2-4673-1775-CDE7-2C8D3AC2FB60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2F4D9CF4-BD95-4201-956B-D5CD9B588940}"/>
                  </a:ext>
                </a:extLst>
              </p:cNvPr>
              <p:cNvSpPr/>
              <p:nvPr/>
            </p:nvSpPr>
            <p:spPr>
              <a:xfrm>
                <a:off x="6789352" y="520581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ounded Rectangle 41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2F4D9CF4-BD95-4201-956B-D5CD9B5889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9352" y="520581"/>
                <a:ext cx="1089965" cy="738664"/>
              </a:xfrm>
              <a:prstGeom prst="roundRect">
                <a:avLst/>
              </a:prstGeom>
              <a:blipFill>
                <a:blip r:embed="rId20"/>
                <a:stretch>
                  <a:fillRect t="-6667" b="-350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Plus 42">
            <a:extLst>
              <a:ext uri="{FF2B5EF4-FFF2-40B4-BE49-F238E27FC236}">
                <a16:creationId xmlns:a16="http://schemas.microsoft.com/office/drawing/2014/main" id="{FEEB2CED-151A-B12C-2848-F4731A7E0192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Plus 1">
            <a:extLst>
              <a:ext uri="{FF2B5EF4-FFF2-40B4-BE49-F238E27FC236}">
                <a16:creationId xmlns:a16="http://schemas.microsoft.com/office/drawing/2014/main" id="{5BEC150F-AB04-55A8-6D23-EA3F591D5029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76D41222-DB41-5487-1207-0B069CF6161A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9" name="Plus 38">
            <a:extLst>
              <a:ext uri="{FF2B5EF4-FFF2-40B4-BE49-F238E27FC236}">
                <a16:creationId xmlns:a16="http://schemas.microsoft.com/office/drawing/2014/main" id="{10E13EC9-22EE-637B-012C-05AD6430E970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5" name="Plus 44">
            <a:extLst>
              <a:ext uri="{FF2B5EF4-FFF2-40B4-BE49-F238E27FC236}">
                <a16:creationId xmlns:a16="http://schemas.microsoft.com/office/drawing/2014/main" id="{D5F4B4AE-76E6-9635-14F4-D9982552737D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0E33D919-E484-29D5-7A5D-18D3D4781CB7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48CCB2F4-032B-E145-3309-78F112EFFAD5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 xmlns=""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48CCB2F4-032B-E145-3309-78F112EFFA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00FDD33-9546-75E4-0CA0-F39BE8BF15E4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00FDD33-9546-75E4-0CA0-F39BE8BF1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22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3BB06F7-C2AB-C428-9D84-6D007297CE12}"/>
              </a:ext>
            </a:extLst>
          </p:cNvPr>
          <p:cNvCxnSpPr>
            <a:cxnSpLocks/>
          </p:cNvCxnSpPr>
          <p:nvPr/>
        </p:nvCxnSpPr>
        <p:spPr>
          <a:xfrm>
            <a:off x="5109510" y="3270313"/>
            <a:ext cx="420117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4F6F34A-CFF7-F948-F259-B6F549AD427F}"/>
              </a:ext>
            </a:extLst>
          </p:cNvPr>
          <p:cNvCxnSpPr>
            <a:cxnSpLocks/>
          </p:cNvCxnSpPr>
          <p:nvPr/>
        </p:nvCxnSpPr>
        <p:spPr>
          <a:xfrm>
            <a:off x="5503979" y="3249467"/>
            <a:ext cx="0" cy="47312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4B249440-BA74-A90E-9E9C-5F232D77D13C}"/>
              </a:ext>
            </a:extLst>
          </p:cNvPr>
          <p:cNvCxnSpPr>
            <a:cxnSpLocks/>
          </p:cNvCxnSpPr>
          <p:nvPr/>
        </p:nvCxnSpPr>
        <p:spPr>
          <a:xfrm>
            <a:off x="5508556" y="3736018"/>
            <a:ext cx="0" cy="440023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B9F753B5-F0E4-1BF0-9A9B-FC4B11A9DDBB}"/>
              </a:ext>
            </a:extLst>
          </p:cNvPr>
          <p:cNvSpPr txBox="1"/>
          <p:nvPr/>
        </p:nvSpPr>
        <p:spPr>
          <a:xfrm>
            <a:off x="5055836" y="2939530"/>
            <a:ext cx="7441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63" name="Plus 62">
            <a:extLst>
              <a:ext uri="{FF2B5EF4-FFF2-40B4-BE49-F238E27FC236}">
                <a16:creationId xmlns:a16="http://schemas.microsoft.com/office/drawing/2014/main" id="{7C76953C-0F1C-FC9C-60DE-BD1C18601834}"/>
              </a:ext>
            </a:extLst>
          </p:cNvPr>
          <p:cNvSpPr/>
          <p:nvPr/>
        </p:nvSpPr>
        <p:spPr>
          <a:xfrm rot="18949288">
            <a:off x="5332042" y="4064253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2D72571-C5C3-1B2B-7167-093F9751BDB7}"/>
              </a:ext>
            </a:extLst>
          </p:cNvPr>
          <p:cNvSpPr txBox="1"/>
          <p:nvPr/>
        </p:nvSpPr>
        <p:spPr>
          <a:xfrm>
            <a:off x="5564510" y="3444951"/>
            <a:ext cx="63003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>
                <a:effectLst/>
              </a:rPr>
              <a:t>2 down</a:t>
            </a:r>
          </a:p>
        </p:txBody>
      </p:sp>
    </p:spTree>
    <p:extLst>
      <p:ext uri="{BB962C8B-B14F-4D97-AF65-F5344CB8AC3E}">
        <p14:creationId xmlns:p14="http://schemas.microsoft.com/office/powerpoint/2010/main" val="1303146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57" grpId="0"/>
      <p:bldP spid="57" grpId="1"/>
      <p:bldP spid="61" grpId="0" animBg="1"/>
      <p:bldP spid="61" grpId="1" animBg="1"/>
      <p:bldP spid="63" grpId="0" animBg="1"/>
      <p:bldP spid="63" grpId="1" animBg="1"/>
      <p:bldP spid="64" grpId="0" animBg="1"/>
      <p:bldP spid="64" grpId="1" animBg="1"/>
    </p:bldLst>
  </p:timing>
</p:sld>
</file>

<file path=ppt/slides/slide7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58F5B-DC86-0B85-DC58-28162B07C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8757F3D-1B90-EB78-89A9-FF4968F7AEAE}"/>
              </a:ext>
            </a:extLst>
          </p:cNvPr>
          <p:cNvCxnSpPr>
            <a:cxnSpLocks/>
          </p:cNvCxnSpPr>
          <p:nvPr/>
        </p:nvCxnSpPr>
        <p:spPr>
          <a:xfrm flipV="1">
            <a:off x="5024738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E8C112FE-A70D-7B6F-C5E5-86B870C1893A}"/>
              </a:ext>
            </a:extLst>
          </p:cNvPr>
          <p:cNvGrpSpPr/>
          <p:nvPr/>
        </p:nvGrpSpPr>
        <p:grpSpPr>
          <a:xfrm>
            <a:off x="3194314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B27474A-80E1-B02F-E752-C1660748F8F6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730CF1E-4796-AA90-5CA4-1913B8E0208A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7F87636-3943-1591-FBCA-EE2BE6B1E0C1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F82D1E7-A92D-4F0C-1E18-D9ACBCB26AD4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F7FC5C3-458B-BA4D-5D73-8D0BB2811A56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9E7B3C6-A77B-EBC4-DEA8-53ADBE226598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3D6668D-974E-618B-3356-F44B142CEA2B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8CBAE67-5E69-A685-3168-6F02FE998D32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7F79FE3-E79F-ABDD-81F1-E2D128E81F37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70E8E15-BB73-AC4B-248D-56398D4BF151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75F1912-7FCC-A93E-7D39-EA5293334440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C88A1D6-1464-23D6-AABC-18BADB046FAD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063F33D-DC57-BAAA-CF73-02119C3FD38B}"/>
              </a:ext>
            </a:extLst>
          </p:cNvPr>
          <p:cNvCxnSpPr>
            <a:cxnSpLocks/>
          </p:cNvCxnSpPr>
          <p:nvPr/>
        </p:nvCxnSpPr>
        <p:spPr>
          <a:xfrm>
            <a:off x="2733592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DA292E-8D4D-30CA-63FA-FD3C4A88CE4F}"/>
              </a:ext>
            </a:extLst>
          </p:cNvPr>
          <p:cNvGrpSpPr/>
          <p:nvPr/>
        </p:nvGrpSpPr>
        <p:grpSpPr>
          <a:xfrm>
            <a:off x="2767318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A3A7114-39DD-267A-6213-E0C6E357ABF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AEEE7A4-156F-CEB8-E28C-BB2181A5031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EB49258-3482-5F28-34AB-5EBF197812E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18BA348-D3B9-22EF-B62E-E2BD871FD56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287E1B4-CF80-6C55-F6C7-1F30D25BAAF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53D2626-EE51-806E-2AB6-75F8EAE01BC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5F7041-6EB6-8007-D35F-3F6B0E9257F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9D62EC-A02F-E88F-E15A-CA0BBB4BBE4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251ED4B-D3F1-B182-8306-4F02C77CB90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F70DD8A-7BC2-6D0E-8459-9812808ECB7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ADCDCB3-96B4-6635-9091-2DC6D9824F7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103AB4D1-4469-3124-000D-A6FADAA508DB}"/>
              </a:ext>
            </a:extLst>
          </p:cNvPr>
          <p:cNvGraphicFramePr>
            <a:graphicFrameLocks noGrp="1"/>
          </p:cNvGraphicFramePr>
          <p:nvPr/>
        </p:nvGraphicFramePr>
        <p:xfrm>
          <a:off x="3001347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92557D7D-2173-F99A-44C9-E97D378BB1DD}"/>
              </a:ext>
            </a:extLst>
          </p:cNvPr>
          <p:cNvGraphicFramePr>
            <a:graphicFrameLocks noGrp="1"/>
          </p:cNvGraphicFramePr>
          <p:nvPr/>
        </p:nvGraphicFramePr>
        <p:xfrm>
          <a:off x="4593179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B754884-C954-EC44-3D42-E0CB9D7C4142}"/>
              </a:ext>
            </a:extLst>
          </p:cNvPr>
          <p:cNvCxnSpPr>
            <a:cxnSpLocks/>
          </p:cNvCxnSpPr>
          <p:nvPr/>
        </p:nvCxnSpPr>
        <p:spPr>
          <a:xfrm>
            <a:off x="3764566" y="-526693"/>
            <a:ext cx="2810679" cy="85930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47F75553-CD65-705D-3C7E-1B26B447A316}"/>
              </a:ext>
            </a:extLst>
          </p:cNvPr>
          <p:cNvSpPr/>
          <p:nvPr/>
        </p:nvSpPr>
        <p:spPr>
          <a:xfrm rot="10800000">
            <a:off x="884252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9C7D874-B0A8-0C8F-FCCA-351A074BD8AB}"/>
              </a:ext>
            </a:extLst>
          </p:cNvPr>
          <p:cNvSpPr/>
          <p:nvPr/>
        </p:nvSpPr>
        <p:spPr>
          <a:xfrm rot="5400000">
            <a:off x="5488090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5C92730-A5C1-B643-6EC7-7FF42252189B}"/>
              </a:ext>
            </a:extLst>
          </p:cNvPr>
          <p:cNvSpPr/>
          <p:nvPr/>
        </p:nvSpPr>
        <p:spPr>
          <a:xfrm rot="16200000" flipV="1">
            <a:off x="5161692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32A9E57-C840-C2C3-E23B-8EAF08CF59A9}"/>
              </a:ext>
            </a:extLst>
          </p:cNvPr>
          <p:cNvSpPr/>
          <p:nvPr/>
        </p:nvSpPr>
        <p:spPr>
          <a:xfrm flipV="1">
            <a:off x="2338458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8ECAE40-E5D8-2C80-D8A1-1FA09EEBA8AE}"/>
                  </a:ext>
                </a:extLst>
              </p:cNvPr>
              <p:cNvSpPr txBox="1"/>
              <p:nvPr/>
            </p:nvSpPr>
            <p:spPr>
              <a:xfrm>
                <a:off x="5651543" y="3806943"/>
                <a:ext cx="3793025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8ECAE40-E5D8-2C80-D8A1-1FA09EEBA8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543" y="3806943"/>
                <a:ext cx="3793025" cy="738664"/>
              </a:xfrm>
              <a:prstGeom prst="rect">
                <a:avLst/>
              </a:prstGeom>
              <a:blipFill>
                <a:blip r:embed="rId3"/>
                <a:stretch>
                  <a:fillRect l="-3333" t="-6667" r="-333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A7CE4402-8026-F96D-8B61-F8277D86813A}"/>
                  </a:ext>
                </a:extLst>
              </p:cNvPr>
              <p:cNvSpPr/>
              <p:nvPr/>
            </p:nvSpPr>
            <p:spPr>
              <a:xfrm>
                <a:off x="6785172" y="-287500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A7CE4402-8026-F96D-8B61-F8277D8681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5172" y="-287500"/>
                <a:ext cx="1089965" cy="73866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C7B6EF42-66EE-873C-370E-73A146B17702}"/>
                  </a:ext>
                </a:extLst>
              </p:cNvPr>
              <p:cNvSpPr/>
              <p:nvPr/>
            </p:nvSpPr>
            <p:spPr>
              <a:xfrm>
                <a:off x="6748953" y="-1908168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C7B6EF42-66EE-873C-370E-73A146B177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8953" y="-1908168"/>
                <a:ext cx="1089965" cy="73866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E5307596-A7A4-5F91-A1B8-67A57999DF00}"/>
                  </a:ext>
                </a:extLst>
              </p:cNvPr>
              <p:cNvSpPr/>
              <p:nvPr/>
            </p:nvSpPr>
            <p:spPr>
              <a:xfrm>
                <a:off x="6772647" y="-1098472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E5307596-A7A4-5F91-A1B8-67A57999DF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2647" y="-1098472"/>
                <a:ext cx="1089965" cy="7386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2D177837-BB24-C3CF-8CAE-41014E9AE538}"/>
                  </a:ext>
                </a:extLst>
              </p:cNvPr>
              <p:cNvSpPr/>
              <p:nvPr/>
            </p:nvSpPr>
            <p:spPr>
              <a:xfrm>
                <a:off x="6739192" y="-2717864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2D177837-BB24-C3CF-8CAE-41014E9AE5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9192" y="-2717864"/>
                <a:ext cx="1089965" cy="73866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2FCA4EAE-F709-FC91-7B6D-B2673B5D89C2}"/>
                  </a:ext>
                </a:extLst>
              </p:cNvPr>
              <p:cNvSpPr/>
              <p:nvPr/>
            </p:nvSpPr>
            <p:spPr>
              <a:xfrm>
                <a:off x="6797714" y="1353871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2FCA4EAE-F709-FC91-7B6D-B2673B5D89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7714" y="1353871"/>
                <a:ext cx="1097279" cy="73866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EDEEEF62-FE37-F4F3-0373-D389CABA26AF}"/>
                  </a:ext>
                </a:extLst>
              </p:cNvPr>
              <p:cNvSpPr/>
              <p:nvPr/>
            </p:nvSpPr>
            <p:spPr>
              <a:xfrm>
                <a:off x="6797714" y="2163567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EDEEEF62-FE37-F4F3-0373-D389CABA26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7714" y="2163567"/>
                <a:ext cx="1097279" cy="73866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ED9A61E9-7DA8-809D-25A4-1E9459DE8A4E}"/>
                  </a:ext>
                </a:extLst>
              </p:cNvPr>
              <p:cNvSpPr/>
              <p:nvPr/>
            </p:nvSpPr>
            <p:spPr>
              <a:xfrm>
                <a:off x="6804665" y="544175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ED9A61E9-7DA8-809D-25A4-1E9459DE8A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665" y="544175"/>
                <a:ext cx="1089965" cy="7386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4AA27642-4A6B-B7D8-3382-F32CC400C912}"/>
                  </a:ext>
                </a:extLst>
              </p:cNvPr>
              <p:cNvSpPr/>
              <p:nvPr/>
            </p:nvSpPr>
            <p:spPr>
              <a:xfrm>
                <a:off x="6804665" y="3032546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4AA27642-4A6B-B7D8-3382-F32CC400C9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665" y="3032546"/>
                <a:ext cx="1097279" cy="73866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F968F43C-84B7-4F0D-B243-6FDEB6464DD1}"/>
                  </a:ext>
                </a:extLst>
              </p:cNvPr>
              <p:cNvSpPr/>
              <p:nvPr/>
            </p:nvSpPr>
            <p:spPr>
              <a:xfrm>
                <a:off x="6804665" y="3842242"/>
                <a:ext cx="1097279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F968F43C-84B7-4F0D-B243-6FDEB6464D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665" y="3842242"/>
                <a:ext cx="1097279" cy="738664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>
            <a:extLst>
              <a:ext uri="{FF2B5EF4-FFF2-40B4-BE49-F238E27FC236}">
                <a16:creationId xmlns:a16="http://schemas.microsoft.com/office/drawing/2014/main" id="{69B71836-9811-CA63-856D-BAB75E6C4566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B621570-C045-CC5E-925B-AE404BA52CF3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CD8A5698-4CA7-B430-A358-EDC6A621097A}"/>
                  </a:ext>
                </a:extLst>
              </p:cNvPr>
              <p:cNvSpPr/>
              <p:nvPr/>
            </p:nvSpPr>
            <p:spPr>
              <a:xfrm>
                <a:off x="6814291" y="2156879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ounded Rectangle 38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CD8A5698-4CA7-B430-A358-EDC6A62109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291" y="2156879"/>
                <a:ext cx="1089965" cy="738664"/>
              </a:xfrm>
              <a:prstGeom prst="roundRect">
                <a:avLst/>
              </a:prstGeom>
              <a:blipFill>
                <a:blip r:embed="rId17"/>
                <a:stretch>
                  <a:fillRect t="-6667" b="-36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2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8A4BAE66-E606-409B-BCF0-A82D2B6E46E2}"/>
                  </a:ext>
                </a:extLst>
              </p:cNvPr>
              <p:cNvSpPr/>
              <p:nvPr/>
            </p:nvSpPr>
            <p:spPr>
              <a:xfrm>
                <a:off x="6796509" y="548752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ounded Rectangle 2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8A4BAE66-E606-409B-BCF0-A82D2B6E46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09" y="548752"/>
                <a:ext cx="1089965" cy="738664"/>
              </a:xfrm>
              <a:prstGeom prst="roundRect">
                <a:avLst/>
              </a:prstGeom>
              <a:blipFill>
                <a:blip r:embed="rId20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Plus 31">
            <a:extLst>
              <a:ext uri="{FF2B5EF4-FFF2-40B4-BE49-F238E27FC236}">
                <a16:creationId xmlns:a16="http://schemas.microsoft.com/office/drawing/2014/main" id="{6CD79BC9-84F5-F957-DE87-EBFFE45640A1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Notched Right Arrow 37">
            <a:hlinkClick r:id="" action="ppaction://hlinkshowjump?jump=nextslide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B4D44F35-7CA3-6B4C-BEAD-B7256DEBC345}"/>
              </a:ext>
            </a:extLst>
          </p:cNvPr>
          <p:cNvSpPr/>
          <p:nvPr/>
        </p:nvSpPr>
        <p:spPr>
          <a:xfrm>
            <a:off x="10241605" y="5595996"/>
            <a:ext cx="1852559" cy="1066662"/>
          </a:xfrm>
          <a:prstGeom prst="notched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Next Slide</a:t>
            </a:r>
          </a:p>
        </p:txBody>
      </p:sp>
      <p:sp>
        <p:nvSpPr>
          <p:cNvPr id="2" name="Plus 1">
            <a:extLst>
              <a:ext uri="{FF2B5EF4-FFF2-40B4-BE49-F238E27FC236}">
                <a16:creationId xmlns:a16="http://schemas.microsoft.com/office/drawing/2014/main" id="{555050B9-5A26-3420-2490-60FB3EB12E22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" name="Plus 40">
            <a:extLst>
              <a:ext uri="{FF2B5EF4-FFF2-40B4-BE49-F238E27FC236}">
                <a16:creationId xmlns:a16="http://schemas.microsoft.com/office/drawing/2014/main" id="{B9ACB095-0BE0-C6EA-B50D-AF43AFAC6BF5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Plus 41">
            <a:extLst>
              <a:ext uri="{FF2B5EF4-FFF2-40B4-BE49-F238E27FC236}">
                <a16:creationId xmlns:a16="http://schemas.microsoft.com/office/drawing/2014/main" id="{3BD4E8B4-FB2F-98F1-1D70-AEF0732CEF4C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AA063DD-D386-2CD6-4089-8E6043375B97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E87462D1-3274-C9BC-B15C-8EB7A4CBB789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 xmlns=""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E87462D1-3274-C9BC-B15C-8EB7A4CBB7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92435E8-F585-8095-729B-6DCD5F49DE9B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92435E8-F585-8095-729B-6DCD5F49D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22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7B0736A-BA5C-6E75-CEDF-E47B4FFE6662}"/>
              </a:ext>
            </a:extLst>
          </p:cNvPr>
          <p:cNvCxnSpPr>
            <a:cxnSpLocks/>
          </p:cNvCxnSpPr>
          <p:nvPr/>
        </p:nvCxnSpPr>
        <p:spPr>
          <a:xfrm>
            <a:off x="5109510" y="3270313"/>
            <a:ext cx="420117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F8BA1E2-93FA-93F8-E4A7-1F5223BE5DF2}"/>
              </a:ext>
            </a:extLst>
          </p:cNvPr>
          <p:cNvCxnSpPr>
            <a:cxnSpLocks/>
          </p:cNvCxnSpPr>
          <p:nvPr/>
        </p:nvCxnSpPr>
        <p:spPr>
          <a:xfrm>
            <a:off x="5503979" y="3249467"/>
            <a:ext cx="0" cy="47312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051BA8E-A22D-81CF-5A39-7EA9D2F4E340}"/>
              </a:ext>
            </a:extLst>
          </p:cNvPr>
          <p:cNvCxnSpPr>
            <a:cxnSpLocks/>
          </p:cNvCxnSpPr>
          <p:nvPr/>
        </p:nvCxnSpPr>
        <p:spPr>
          <a:xfrm>
            <a:off x="5508556" y="3736018"/>
            <a:ext cx="0" cy="440023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4FC410F1-683E-9D3E-EC69-B3F98814BCBF}"/>
              </a:ext>
            </a:extLst>
          </p:cNvPr>
          <p:cNvSpPr txBox="1"/>
          <p:nvPr/>
        </p:nvSpPr>
        <p:spPr>
          <a:xfrm>
            <a:off x="5055836" y="2939530"/>
            <a:ext cx="7441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DBC9984-808A-413B-1E59-C9716266F2D6}"/>
              </a:ext>
            </a:extLst>
          </p:cNvPr>
          <p:cNvCxnSpPr>
            <a:cxnSpLocks/>
          </p:cNvCxnSpPr>
          <p:nvPr/>
        </p:nvCxnSpPr>
        <p:spPr>
          <a:xfrm>
            <a:off x="5503240" y="4176041"/>
            <a:ext cx="0" cy="459474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Plus 62">
            <a:extLst>
              <a:ext uri="{FF2B5EF4-FFF2-40B4-BE49-F238E27FC236}">
                <a16:creationId xmlns:a16="http://schemas.microsoft.com/office/drawing/2014/main" id="{80994B05-F94A-EF31-4F32-5D056C95EE08}"/>
              </a:ext>
            </a:extLst>
          </p:cNvPr>
          <p:cNvSpPr/>
          <p:nvPr/>
        </p:nvSpPr>
        <p:spPr>
          <a:xfrm rot="18949288">
            <a:off x="5332042" y="4502794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8A273BF-B0FB-5EC5-FB8E-D740428EA414}"/>
              </a:ext>
            </a:extLst>
          </p:cNvPr>
          <p:cNvSpPr txBox="1"/>
          <p:nvPr/>
        </p:nvSpPr>
        <p:spPr>
          <a:xfrm>
            <a:off x="5545848" y="3808845"/>
            <a:ext cx="63003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>
                <a:effectLst/>
              </a:rPr>
              <a:t>3 down</a:t>
            </a:r>
          </a:p>
        </p:txBody>
      </p:sp>
    </p:spTree>
    <p:extLst>
      <p:ext uri="{BB962C8B-B14F-4D97-AF65-F5344CB8AC3E}">
        <p14:creationId xmlns:p14="http://schemas.microsoft.com/office/powerpoint/2010/main" val="2243682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8" grpId="0" animBg="1"/>
      <p:bldP spid="42" grpId="0" animBg="1"/>
      <p:bldP spid="42" grpId="1" animBg="1"/>
      <p:bldP spid="57" grpId="0"/>
      <p:bldP spid="57" grpId="1"/>
      <p:bldP spid="61" grpId="0" animBg="1"/>
      <p:bldP spid="61" grpId="1" animBg="1"/>
      <p:bldP spid="63" grpId="0" animBg="1"/>
      <p:bldP spid="63" grpId="1" animBg="1"/>
      <p:bldP spid="64" grpId="0" animBg="1"/>
      <p:bldP spid="64" grpId="1" animBg="1"/>
    </p:bldLst>
  </p:timing>
</p:sld>
</file>

<file path=ppt/slides/slide10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37044-5C37-54E2-55F9-237CFCDCA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9445AAC-D4FA-2AA5-9DE4-05252D96F85C}"/>
                  </a:ext>
                </a:extLst>
              </p:cNvPr>
              <p:cNvSpPr txBox="1"/>
              <p:nvPr/>
            </p:nvSpPr>
            <p:spPr>
              <a:xfrm>
                <a:off x="113122" y="103694"/>
                <a:ext cx="5544916" cy="1631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Let’s find the gradient between two points again. </a:t>
                </a:r>
              </a:p>
              <a:p>
                <a:br>
                  <a:rPr lang="en-US" sz="2000" dirty="0"/>
                </a:br>
                <a:r>
                  <a:rPr lang="en-US" sz="2000" dirty="0"/>
                  <a:t>This time you can help. 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What is the gradient between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(−2,6)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(3,21)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9445AAC-D4FA-2AA5-9DE4-05252D96F8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22" y="103694"/>
                <a:ext cx="5544916" cy="1631216"/>
              </a:xfrm>
              <a:prstGeom prst="rect">
                <a:avLst/>
              </a:prstGeom>
              <a:blipFill>
                <a:blip r:embed="rId2"/>
                <a:stretch>
                  <a:fillRect l="-1373" t="-2326" r="-229" b="-6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4C00BD5-F5C5-B3D5-12BE-0D7D9379C878}"/>
              </a:ext>
            </a:extLst>
          </p:cNvPr>
          <p:cNvCxnSpPr/>
          <p:nvPr/>
        </p:nvCxnSpPr>
        <p:spPr>
          <a:xfrm>
            <a:off x="1489436" y="2413263"/>
            <a:ext cx="0" cy="39875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B4FDED8-4072-53BA-506E-891024EDDDAB}"/>
              </a:ext>
            </a:extLst>
          </p:cNvPr>
          <p:cNvCxnSpPr>
            <a:cxnSpLocks/>
          </p:cNvCxnSpPr>
          <p:nvPr/>
        </p:nvCxnSpPr>
        <p:spPr>
          <a:xfrm rot="16200000">
            <a:off x="2650504" y="3678025"/>
            <a:ext cx="0" cy="39875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E89AB6-495C-4B3F-1E9C-20A511F45607}"/>
                  </a:ext>
                </a:extLst>
              </p:cNvPr>
              <p:cNvSpPr txBox="1"/>
              <p:nvPr/>
            </p:nvSpPr>
            <p:spPr>
              <a:xfrm>
                <a:off x="452487" y="4222366"/>
                <a:ext cx="11352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E89AB6-495C-4B3F-1E9C-20A511F456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87" y="4222366"/>
                <a:ext cx="1135247" cy="461665"/>
              </a:xfrm>
              <a:prstGeom prst="rect">
                <a:avLst/>
              </a:prstGeom>
              <a:blipFill>
                <a:blip r:embed="rId3"/>
                <a:stretch>
                  <a:fillRect l="-1111" r="-2222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lus 8">
            <a:extLst>
              <a:ext uri="{FF2B5EF4-FFF2-40B4-BE49-F238E27FC236}">
                <a16:creationId xmlns:a16="http://schemas.microsoft.com/office/drawing/2014/main" id="{34804495-EFBF-C5F3-7311-79EE3446B8D1}"/>
              </a:ext>
            </a:extLst>
          </p:cNvPr>
          <p:cNvSpPr/>
          <p:nvPr/>
        </p:nvSpPr>
        <p:spPr>
          <a:xfrm rot="18949288">
            <a:off x="692829" y="4569268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CC3F839F-B535-4D64-E6D3-C9C64B406523}"/>
              </a:ext>
            </a:extLst>
          </p:cNvPr>
          <p:cNvSpPr/>
          <p:nvPr/>
        </p:nvSpPr>
        <p:spPr>
          <a:xfrm rot="18949288">
            <a:off x="2136509" y="2444540"/>
            <a:ext cx="556266" cy="556266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D9AF45F-FC6B-B33C-A465-7AA1D29AB99D}"/>
                  </a:ext>
                </a:extLst>
              </p:cNvPr>
              <p:cNvSpPr txBox="1"/>
              <p:nvPr/>
            </p:nvSpPr>
            <p:spPr>
              <a:xfrm>
                <a:off x="1706484" y="2098540"/>
                <a:ext cx="10759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solidFill>
                            <a:srgbClr val="025FEA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D9AF45F-FC6B-B33C-A465-7AA1D29AB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6484" y="2098540"/>
                <a:ext cx="1075936" cy="461665"/>
              </a:xfrm>
              <a:prstGeom prst="rect">
                <a:avLst/>
              </a:prstGeom>
              <a:blipFill>
                <a:blip r:embed="rId4"/>
                <a:stretch>
                  <a:fillRect l="-2353" r="-2353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EB0CFB42-71A0-390B-0E65-617162E36EE3}"/>
              </a:ext>
            </a:extLst>
          </p:cNvPr>
          <p:cNvSpPr txBox="1"/>
          <p:nvPr/>
        </p:nvSpPr>
        <p:spPr>
          <a:xfrm>
            <a:off x="6038063" y="103694"/>
            <a:ext cx="5129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the equation for the gradient?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29209D0-C132-CF3E-424B-68739A03B080}"/>
                  </a:ext>
                </a:extLst>
              </p:cNvPr>
              <p:cNvSpPr txBox="1"/>
              <p:nvPr/>
            </p:nvSpPr>
            <p:spPr>
              <a:xfrm>
                <a:off x="6827270" y="790325"/>
                <a:ext cx="1998483" cy="70622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29209D0-C132-CF3E-424B-68739A03B0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270" y="790325"/>
                <a:ext cx="1998483" cy="706222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2B1AA18-B97A-EF9D-3B3B-ABE529D62ACC}"/>
                  </a:ext>
                </a:extLst>
              </p:cNvPr>
              <p:cNvSpPr txBox="1"/>
              <p:nvPr/>
            </p:nvSpPr>
            <p:spPr>
              <a:xfrm>
                <a:off x="9042799" y="804839"/>
                <a:ext cx="1998483" cy="699696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2B1AA18-B97A-EF9D-3B3B-ABE529D62A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799" y="804839"/>
                <a:ext cx="1998483" cy="699696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B5EC744-0DC1-90A6-4E72-FD86F8DCB18F}"/>
                  </a:ext>
                </a:extLst>
              </p:cNvPr>
              <p:cNvSpPr txBox="1"/>
              <p:nvPr/>
            </p:nvSpPr>
            <p:spPr>
              <a:xfrm>
                <a:off x="6747443" y="1707041"/>
                <a:ext cx="2081420" cy="70622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B5EC744-0DC1-90A6-4E72-FD86F8DCB1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443" y="1707041"/>
                <a:ext cx="2081420" cy="706222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3238DDC8-CE30-D8CC-198A-B97B6384CB0C}"/>
                  </a:ext>
                </a:extLst>
              </p:cNvPr>
              <p:cNvSpPr txBox="1"/>
              <p:nvPr/>
            </p:nvSpPr>
            <p:spPr>
              <a:xfrm>
                <a:off x="9042800" y="1707041"/>
                <a:ext cx="1998483" cy="70622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238DDC8-CE30-D8CC-198A-B97B6384C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800" y="1707041"/>
                <a:ext cx="1998483" cy="706222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3F3879-482B-CF4C-4E07-7F1B092810D5}"/>
                  </a:ext>
                </a:extLst>
              </p:cNvPr>
              <p:cNvSpPr txBox="1"/>
              <p:nvPr/>
            </p:nvSpPr>
            <p:spPr>
              <a:xfrm>
                <a:off x="6812755" y="2614934"/>
                <a:ext cx="1998467" cy="76964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3F3879-482B-CF4C-4E07-7F1B09281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755" y="2614934"/>
                <a:ext cx="1998467" cy="76964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C2573E-8D5A-95E6-1BDF-ACC28425E020}"/>
                  </a:ext>
                </a:extLst>
              </p:cNvPr>
              <p:cNvSpPr txBox="1"/>
              <p:nvPr/>
            </p:nvSpPr>
            <p:spPr>
              <a:xfrm>
                <a:off x="9042800" y="2658476"/>
                <a:ext cx="1998483" cy="70622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C2573E-8D5A-95E6-1BDF-ACC28425E0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800" y="2658476"/>
                <a:ext cx="1998483" cy="706222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Plus 16">
            <a:extLst>
              <a:ext uri="{FF2B5EF4-FFF2-40B4-BE49-F238E27FC236}">
                <a16:creationId xmlns:a16="http://schemas.microsoft.com/office/drawing/2014/main" id="{9DDF68F6-FCC3-34FB-0C05-4709DF5357EF}"/>
              </a:ext>
            </a:extLst>
          </p:cNvPr>
          <p:cNvSpPr/>
          <p:nvPr/>
        </p:nvSpPr>
        <p:spPr>
          <a:xfrm rot="18949288">
            <a:off x="8535660" y="1186265"/>
            <a:ext cx="551124" cy="551124"/>
          </a:xfrm>
          <a:prstGeom prst="mathPlus">
            <a:avLst>
              <a:gd name="adj1" fmla="val 15729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Plus 17">
            <a:extLst>
              <a:ext uri="{FF2B5EF4-FFF2-40B4-BE49-F238E27FC236}">
                <a16:creationId xmlns:a16="http://schemas.microsoft.com/office/drawing/2014/main" id="{822ADB72-8FA2-E05D-C388-ACF90039A976}"/>
              </a:ext>
            </a:extLst>
          </p:cNvPr>
          <p:cNvSpPr/>
          <p:nvPr/>
        </p:nvSpPr>
        <p:spPr>
          <a:xfrm rot="18949288">
            <a:off x="10765720" y="1186265"/>
            <a:ext cx="551124" cy="551124"/>
          </a:xfrm>
          <a:prstGeom prst="mathPlus">
            <a:avLst>
              <a:gd name="adj1" fmla="val 15729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Plus 18">
            <a:extLst>
              <a:ext uri="{FF2B5EF4-FFF2-40B4-BE49-F238E27FC236}">
                <a16:creationId xmlns:a16="http://schemas.microsoft.com/office/drawing/2014/main" id="{F55F5B8B-1519-6201-349C-2EA09722011E}"/>
              </a:ext>
            </a:extLst>
          </p:cNvPr>
          <p:cNvSpPr/>
          <p:nvPr/>
        </p:nvSpPr>
        <p:spPr>
          <a:xfrm rot="18949288">
            <a:off x="10764135" y="3109016"/>
            <a:ext cx="551124" cy="551124"/>
          </a:xfrm>
          <a:prstGeom prst="mathPlus">
            <a:avLst>
              <a:gd name="adj1" fmla="val 15729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Plus 19">
            <a:extLst>
              <a:ext uri="{FF2B5EF4-FFF2-40B4-BE49-F238E27FC236}">
                <a16:creationId xmlns:a16="http://schemas.microsoft.com/office/drawing/2014/main" id="{4B82F46F-AC1D-2EF3-23BD-EEF04630E558}"/>
              </a:ext>
            </a:extLst>
          </p:cNvPr>
          <p:cNvSpPr/>
          <p:nvPr/>
        </p:nvSpPr>
        <p:spPr>
          <a:xfrm rot="18949288">
            <a:off x="8496755" y="3089135"/>
            <a:ext cx="551124" cy="551124"/>
          </a:xfrm>
          <a:prstGeom prst="mathPlus">
            <a:avLst>
              <a:gd name="adj1" fmla="val 15729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Plus 20">
            <a:extLst>
              <a:ext uri="{FF2B5EF4-FFF2-40B4-BE49-F238E27FC236}">
                <a16:creationId xmlns:a16="http://schemas.microsoft.com/office/drawing/2014/main" id="{33D645ED-11E4-0EDB-40FF-EB039CD178B4}"/>
              </a:ext>
            </a:extLst>
          </p:cNvPr>
          <p:cNvSpPr/>
          <p:nvPr/>
        </p:nvSpPr>
        <p:spPr>
          <a:xfrm rot="18949288">
            <a:off x="8535659" y="2129758"/>
            <a:ext cx="551124" cy="551124"/>
          </a:xfrm>
          <a:prstGeom prst="mathPlus">
            <a:avLst>
              <a:gd name="adj1" fmla="val 15729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600677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6" grpId="0" animBg="1"/>
      <p:bldP spid="2" grpId="0" animBg="1"/>
      <p:bldP spid="3" grpId="0" animBg="1"/>
      <p:bldP spid="5" grpId="0" animBg="1"/>
      <p:bldP spid="11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0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6CD22-20D5-DF2F-BC96-E746D671A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1A990F3-467E-4AFB-0222-58335C638BAF}"/>
              </a:ext>
            </a:extLst>
          </p:cNvPr>
          <p:cNvCxnSpPr>
            <a:cxnSpLocks/>
          </p:cNvCxnSpPr>
          <p:nvPr/>
        </p:nvCxnSpPr>
        <p:spPr>
          <a:xfrm flipV="1">
            <a:off x="5046781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33568E9D-4AA2-87DC-6FF4-6EF5F01172C3}"/>
              </a:ext>
            </a:extLst>
          </p:cNvPr>
          <p:cNvGrpSpPr/>
          <p:nvPr/>
        </p:nvGrpSpPr>
        <p:grpSpPr>
          <a:xfrm>
            <a:off x="321635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28D1B1F-27CB-45B1-FE4F-659D082E5346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7D06336-B06B-BA95-AD2F-5BC257EB29D7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30C1916-6E1E-96D3-BB86-B6BFF4F19929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7B9D46D-2C20-8570-AD49-FDDE1A2D3E0B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DB7F605-8144-7118-B1EF-130DAED81F7A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7C1F886-8A6A-F52A-A756-459B9F07DFBB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7206C7E-35F2-88A6-8DAF-5C7F21ADEDB0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F7DDCC5-EAC2-C2E3-34ED-353E15EF9BCD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FB364E8-52F9-364D-C16D-8AEC3946A491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13BF3B0-A57E-E5DE-6AEB-AF2415DD3842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263A4A6-E4D7-FDA1-58FE-EA85D61E9C0E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871430-D7B1-F7E3-7131-586DE254C4CC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01F5383-FD04-4531-55FA-783D60BA7BED}"/>
              </a:ext>
            </a:extLst>
          </p:cNvPr>
          <p:cNvCxnSpPr>
            <a:cxnSpLocks/>
          </p:cNvCxnSpPr>
          <p:nvPr/>
        </p:nvCxnSpPr>
        <p:spPr>
          <a:xfrm>
            <a:off x="275563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688C016-5AE1-B8E4-C5DE-18BE42C5D5D0}"/>
              </a:ext>
            </a:extLst>
          </p:cNvPr>
          <p:cNvGrpSpPr/>
          <p:nvPr/>
        </p:nvGrpSpPr>
        <p:grpSpPr>
          <a:xfrm>
            <a:off x="278936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ABD0C7C-684F-E56D-4271-A56C80E1772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30C9269-C01F-977B-8396-C8B0DD5E0A4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A7399EB-0F82-3826-E0A6-E4D50A0618A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9270003-1CC7-BF19-67A2-7C0FBE32249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F9DC9B4-CF35-7178-BE08-0CF2B30761F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F1EF246-95B4-7F28-9361-25EC0BAC6E7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9B16EFE-66A7-8412-D104-A8E2999B41A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CC1F2FA-447E-6358-F080-41FBA7FB283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F84A289-1D36-F739-6DC2-6C0D54558AB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9AA44F6-8963-5DFB-EFA6-00E44352532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E03E7CE-BFD9-DC60-EE60-7DB513B8B64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40A38C02-8EE6-0B8B-48C3-74080CABA42D}"/>
              </a:ext>
            </a:extLst>
          </p:cNvPr>
          <p:cNvGraphicFramePr>
            <a:graphicFrameLocks noGrp="1"/>
          </p:cNvGraphicFramePr>
          <p:nvPr/>
        </p:nvGraphicFramePr>
        <p:xfrm>
          <a:off x="302339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D3CB081-0357-0257-6325-A9352A46CB59}"/>
              </a:ext>
            </a:extLst>
          </p:cNvPr>
          <p:cNvCxnSpPr>
            <a:cxnSpLocks/>
          </p:cNvCxnSpPr>
          <p:nvPr/>
        </p:nvCxnSpPr>
        <p:spPr>
          <a:xfrm flipV="1">
            <a:off x="4178990" y="-1831329"/>
            <a:ext cx="1908676" cy="94208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D20B0630-29A0-4475-65FD-0ACDD7BE235D}"/>
              </a:ext>
            </a:extLst>
          </p:cNvPr>
          <p:cNvGraphicFramePr>
            <a:graphicFrameLocks noGrp="1"/>
          </p:cNvGraphicFramePr>
          <p:nvPr/>
        </p:nvGraphicFramePr>
        <p:xfrm>
          <a:off x="461522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EAF14CFF-EA84-7B86-00C5-7EC48F39B07A}"/>
              </a:ext>
            </a:extLst>
          </p:cNvPr>
          <p:cNvSpPr/>
          <p:nvPr/>
        </p:nvSpPr>
        <p:spPr>
          <a:xfrm rot="10800000">
            <a:off x="8864565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D4BD5D9-44E2-1D20-6739-1C9568B09E65}"/>
              </a:ext>
            </a:extLst>
          </p:cNvPr>
          <p:cNvSpPr/>
          <p:nvPr/>
        </p:nvSpPr>
        <p:spPr>
          <a:xfrm rot="5400000">
            <a:off x="551013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2DE6130-A0C0-51A4-A8D6-485D2FDCA15C}"/>
              </a:ext>
            </a:extLst>
          </p:cNvPr>
          <p:cNvSpPr/>
          <p:nvPr/>
        </p:nvSpPr>
        <p:spPr>
          <a:xfrm rot="16200000" flipV="1">
            <a:off x="518373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328FBFE-CBD3-0FEA-44F5-A5FFC2C0DBBC}"/>
              </a:ext>
            </a:extLst>
          </p:cNvPr>
          <p:cNvSpPr/>
          <p:nvPr/>
        </p:nvSpPr>
        <p:spPr>
          <a:xfrm flipV="1">
            <a:off x="236050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6CF9BBE-7F35-186A-D4D5-3EFB2D504AF7}"/>
                  </a:ext>
                </a:extLst>
              </p:cNvPr>
              <p:cNvSpPr txBox="1"/>
              <p:nvPr/>
            </p:nvSpPr>
            <p:spPr>
              <a:xfrm>
                <a:off x="5659708" y="3808671"/>
                <a:ext cx="379302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6CF9BBE-7F35-186A-D4D5-3EFB2D504A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708" y="3808671"/>
                <a:ext cx="3793025" cy="738664"/>
              </a:xfrm>
              <a:prstGeom prst="rect">
                <a:avLst/>
              </a:prstGeom>
              <a:blipFill>
                <a:blip r:embed="rId3"/>
                <a:stretch>
                  <a:fillRect l="-3333" t="-8475" r="-3333" b="-35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FAA38730-8E69-3ED7-D061-E7A425DA237E}"/>
                  </a:ext>
                </a:extLst>
              </p:cNvPr>
              <p:cNvSpPr/>
              <p:nvPr/>
            </p:nvSpPr>
            <p:spPr>
              <a:xfrm>
                <a:off x="6806400" y="6284850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FAA38730-8E69-3ED7-D061-E7A425DA23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6400" y="6284850"/>
                <a:ext cx="1089965" cy="73866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6A596B41-63EC-96A7-5C47-06F4FBA7B371}"/>
                  </a:ext>
                </a:extLst>
              </p:cNvPr>
              <p:cNvSpPr/>
              <p:nvPr/>
            </p:nvSpPr>
            <p:spPr>
              <a:xfrm>
                <a:off x="6770181" y="4664182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6A596B41-63EC-96A7-5C47-06F4FBA7B3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0181" y="4664182"/>
                <a:ext cx="1089965" cy="73866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08C2A071-DBFF-035E-44C2-0824B7EFD324}"/>
                  </a:ext>
                </a:extLst>
              </p:cNvPr>
              <p:cNvSpPr/>
              <p:nvPr/>
            </p:nvSpPr>
            <p:spPr>
              <a:xfrm>
                <a:off x="6793875" y="5473878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08C2A071-DBFF-035E-44C2-0824B7EFD3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3875" y="5473878"/>
                <a:ext cx="1089965" cy="73866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90FDDF45-9A52-2DB1-FE76-987206FF3FF2}"/>
                  </a:ext>
                </a:extLst>
              </p:cNvPr>
              <p:cNvSpPr/>
              <p:nvPr/>
            </p:nvSpPr>
            <p:spPr>
              <a:xfrm>
                <a:off x="6760420" y="3854486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90FDDF45-9A52-2DB1-FE76-987206FF3F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0420" y="3854486"/>
                <a:ext cx="1089965" cy="73866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83E96237-86C7-E07F-F9F5-C284F2DF26D4}"/>
                  </a:ext>
                </a:extLst>
              </p:cNvPr>
              <p:cNvSpPr/>
              <p:nvPr/>
            </p:nvSpPr>
            <p:spPr>
              <a:xfrm>
                <a:off x="6818942" y="7926221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83E96237-86C7-E07F-F9F5-C284F2DF26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8942" y="7926221"/>
                <a:ext cx="1097279" cy="73866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5351398D-4EEB-2B3E-3010-E75E00306CFF}"/>
                  </a:ext>
                </a:extLst>
              </p:cNvPr>
              <p:cNvSpPr/>
              <p:nvPr/>
            </p:nvSpPr>
            <p:spPr>
              <a:xfrm>
                <a:off x="6818942" y="8735917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5351398D-4EEB-2B3E-3010-E75E00306C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8942" y="8735917"/>
                <a:ext cx="1097279" cy="73866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916E6D0C-27B6-7093-D227-A0D83B70101C}"/>
                  </a:ext>
                </a:extLst>
              </p:cNvPr>
              <p:cNvSpPr/>
              <p:nvPr/>
            </p:nvSpPr>
            <p:spPr>
              <a:xfrm>
                <a:off x="6825893" y="7116525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916E6D0C-27B6-7093-D227-A0D83B7010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893" y="7116525"/>
                <a:ext cx="1089965" cy="73866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A90D6D25-3A94-05C4-40FA-612A9919A011}"/>
                  </a:ext>
                </a:extLst>
              </p:cNvPr>
              <p:cNvSpPr/>
              <p:nvPr/>
            </p:nvSpPr>
            <p:spPr>
              <a:xfrm>
                <a:off x="6825893" y="9604896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A90D6D25-3A94-05C4-40FA-612A9919A0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893" y="9604896"/>
                <a:ext cx="1097279" cy="73866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1B8CD0D6-FDAA-4CC9-A27A-292824EE0122}"/>
                  </a:ext>
                </a:extLst>
              </p:cNvPr>
              <p:cNvSpPr/>
              <p:nvPr/>
            </p:nvSpPr>
            <p:spPr>
              <a:xfrm>
                <a:off x="6825893" y="10414592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1B8CD0D6-FDAA-4CC9-A27A-292824EE01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893" y="10414592"/>
                <a:ext cx="1097279" cy="7386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" name="Picture 2" descr="Cursor, mouse, click, hand, tap icon - Download on Iconfinder">
            <a:extLst>
              <a:ext uri="{FF2B5EF4-FFF2-40B4-BE49-F238E27FC236}">
                <a16:creationId xmlns:a16="http://schemas.microsoft.com/office/drawing/2014/main" id="{58C0A874-7317-32E1-2D34-3C4D79694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646" y="5041855"/>
            <a:ext cx="791739" cy="79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6EC0E444-8710-1B3B-AD62-5F89D39FE7D1}"/>
              </a:ext>
            </a:extLst>
          </p:cNvPr>
          <p:cNvSpPr txBox="1"/>
          <p:nvPr/>
        </p:nvSpPr>
        <p:spPr>
          <a:xfrm>
            <a:off x="9625796" y="4365152"/>
            <a:ext cx="1784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Click on the buttons to change the gradient.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49ECA98-373A-1C37-14D6-63A93F9113E2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47CF47-3656-ADD4-E9EB-43F5C394E470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E7F31C7D-9976-5952-B49C-C76CB2027A1A}"/>
                  </a:ext>
                </a:extLst>
              </p:cNvPr>
              <p:cNvSpPr/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ounded Rectangle 44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7F31C7D-9976-5952-B49C-C76CB2027A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blipFill>
                <a:blip r:embed="rId16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Plus 45">
            <a:extLst>
              <a:ext uri="{FF2B5EF4-FFF2-40B4-BE49-F238E27FC236}">
                <a16:creationId xmlns:a16="http://schemas.microsoft.com/office/drawing/2014/main" id="{3D055426-726B-76AB-9EA5-CAF3AA8511BA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2D12D27-E508-24A2-AF7B-365614EF39C4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2">
                <a:extLst>
                  <a:ext uri="{FF2B5EF4-FFF2-40B4-BE49-F238E27FC236}">
                    <a16:creationId xmlns:a16="http://schemas.microsoft.com/office/drawing/2014/main" id="{9ADC0E03-5850-59F2-28E2-8852E54F2BDD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 xmlns="">
          <p:sp>
            <p:nvSpPr>
              <p:cNvPr id="3" name="Rounded Rectangle 2">
                <a:extLst>
                  <a:ext uri="{FF2B5EF4-FFF2-40B4-BE49-F238E27FC236}">
                    <a16:creationId xmlns:a16="http://schemas.microsoft.com/office/drawing/2014/main" id="{9ADC0E03-5850-59F2-28E2-8852E54F2B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Picture 2" descr="Cursor, mouse, click, hand, tap icon - Download on Iconfinder">
            <a:extLst>
              <a:ext uri="{FF2B5EF4-FFF2-40B4-BE49-F238E27FC236}">
                <a16:creationId xmlns:a16="http://schemas.microsoft.com/office/drawing/2014/main" id="{4F99CE95-38FF-8B0B-AE85-784DA6787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771" y="1530818"/>
            <a:ext cx="371184" cy="37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ABE389F-2DB7-7178-0FA1-C7F80C493C90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ABE389F-2DB7-7178-0FA1-C7F80C493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18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55E33F72-BC99-0DEE-1411-DA939941D149}"/>
              </a:ext>
            </a:extLst>
          </p:cNvPr>
          <p:cNvCxnSpPr>
            <a:cxnSpLocks/>
          </p:cNvCxnSpPr>
          <p:nvPr/>
        </p:nvCxnSpPr>
        <p:spPr>
          <a:xfrm>
            <a:off x="5109510" y="3270313"/>
            <a:ext cx="420117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FAC7F31D-498D-5628-C6E1-CDCA5765F776}"/>
              </a:ext>
            </a:extLst>
          </p:cNvPr>
          <p:cNvCxnSpPr>
            <a:cxnSpLocks/>
          </p:cNvCxnSpPr>
          <p:nvPr/>
        </p:nvCxnSpPr>
        <p:spPr>
          <a:xfrm flipV="1">
            <a:off x="5530559" y="2804375"/>
            <a:ext cx="0" cy="44509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49501E11-4A37-AFF2-9DD8-58C25A1A7A00}"/>
              </a:ext>
            </a:extLst>
          </p:cNvPr>
          <p:cNvCxnSpPr>
            <a:cxnSpLocks/>
          </p:cNvCxnSpPr>
          <p:nvPr/>
        </p:nvCxnSpPr>
        <p:spPr>
          <a:xfrm flipV="1">
            <a:off x="5527339" y="2366185"/>
            <a:ext cx="0" cy="38887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61E072E6-9A8D-68E5-BBF4-91F2589C829B}"/>
              </a:ext>
            </a:extLst>
          </p:cNvPr>
          <p:cNvSpPr txBox="1"/>
          <p:nvPr/>
        </p:nvSpPr>
        <p:spPr>
          <a:xfrm>
            <a:off x="4978438" y="3311612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901D7E9B-1B10-041C-0200-215B8A819A92}"/>
              </a:ext>
            </a:extLst>
          </p:cNvPr>
          <p:cNvCxnSpPr>
            <a:cxnSpLocks/>
          </p:cNvCxnSpPr>
          <p:nvPr/>
        </p:nvCxnSpPr>
        <p:spPr>
          <a:xfrm flipV="1">
            <a:off x="5519967" y="1902002"/>
            <a:ext cx="0" cy="4141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000E8CB3-3503-4029-BB2A-A521DADB964B}"/>
              </a:ext>
            </a:extLst>
          </p:cNvPr>
          <p:cNvSpPr txBox="1"/>
          <p:nvPr/>
        </p:nvSpPr>
        <p:spPr>
          <a:xfrm>
            <a:off x="5564872" y="1976952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/>
              </a:rPr>
              <a:t>5 up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CD044A1-ECDE-5AB3-7C10-D5CD7643A269}"/>
              </a:ext>
            </a:extLst>
          </p:cNvPr>
          <p:cNvCxnSpPr>
            <a:cxnSpLocks/>
          </p:cNvCxnSpPr>
          <p:nvPr/>
        </p:nvCxnSpPr>
        <p:spPr>
          <a:xfrm flipV="1">
            <a:off x="5519967" y="1439550"/>
            <a:ext cx="0" cy="4141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0647E5CF-0E44-E559-3114-1403E1743853}"/>
              </a:ext>
            </a:extLst>
          </p:cNvPr>
          <p:cNvCxnSpPr>
            <a:cxnSpLocks/>
          </p:cNvCxnSpPr>
          <p:nvPr/>
        </p:nvCxnSpPr>
        <p:spPr>
          <a:xfrm flipV="1">
            <a:off x="5519967" y="985546"/>
            <a:ext cx="0" cy="4141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Plus 41">
            <a:extLst>
              <a:ext uri="{FF2B5EF4-FFF2-40B4-BE49-F238E27FC236}">
                <a16:creationId xmlns:a16="http://schemas.microsoft.com/office/drawing/2014/main" id="{C2B8D2A9-4882-B3D9-69DA-AC3820FE86CC}"/>
              </a:ext>
            </a:extLst>
          </p:cNvPr>
          <p:cNvSpPr/>
          <p:nvPr/>
        </p:nvSpPr>
        <p:spPr>
          <a:xfrm rot="18949288">
            <a:off x="5360275" y="787314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691527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mph" presetSubtype="0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" dur="50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50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1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1" grpId="0"/>
      <p:bldP spid="46" grpId="0" animBg="1"/>
      <p:bldP spid="46" grpId="1" animBg="1"/>
      <p:bldP spid="60" grpId="0"/>
      <p:bldP spid="60" grpId="1"/>
      <p:bldP spid="64" grpId="0"/>
      <p:bldP spid="64" grpId="1"/>
      <p:bldP spid="66" grpId="0"/>
      <p:bldP spid="66" grpId="1"/>
      <p:bldP spid="42" grpId="0" animBg="1"/>
      <p:bldP spid="42" grpId="1" animBg="1"/>
    </p:bldLst>
  </p:timing>
</p:sld>
</file>

<file path=ppt/slides/slide1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594C0-88D0-2344-E006-C06DF4325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5DF2F24-3D94-F6A6-A60A-502C0719714E}"/>
              </a:ext>
            </a:extLst>
          </p:cNvPr>
          <p:cNvCxnSpPr>
            <a:cxnSpLocks/>
          </p:cNvCxnSpPr>
          <p:nvPr/>
        </p:nvCxnSpPr>
        <p:spPr>
          <a:xfrm flipV="1">
            <a:off x="5033719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7E5EF56F-FCB4-45DA-CC78-FA3464DD8A90}"/>
              </a:ext>
            </a:extLst>
          </p:cNvPr>
          <p:cNvGrpSpPr/>
          <p:nvPr/>
        </p:nvGrpSpPr>
        <p:grpSpPr>
          <a:xfrm>
            <a:off x="3203295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7D882D9-19E8-BF2A-BB60-AFA1A30A75C2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EFDB119-5075-5342-D661-25288A607A1A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70755FA-A2EE-C1FF-DD71-B939830F7B3F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EA2357-DC5A-02FD-12B9-3B03F437B0F3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1402D-A25C-0679-30F3-DB523D516712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609D0EA-C825-18CA-0C33-739DBF196CD9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1C29AAE-44B2-6BF5-F262-AEACF1B1F4E4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CE350CE-6897-D3B5-7359-88567395D581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8FB67DA-DCB3-E589-EE57-804E8F7EB92F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95E458B-21CF-004B-655B-D77D56F114B3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D4547C6-8984-B5DB-1640-47C8DC702364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B632F0-F6FD-A96D-6A4A-9E75328713E9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D72FF8E-D580-7BF0-1C57-AD61A2730CA2}"/>
              </a:ext>
            </a:extLst>
          </p:cNvPr>
          <p:cNvCxnSpPr>
            <a:cxnSpLocks/>
          </p:cNvCxnSpPr>
          <p:nvPr/>
        </p:nvCxnSpPr>
        <p:spPr>
          <a:xfrm>
            <a:off x="2742573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51DA127-9D7D-99C4-D34B-275BB1DD0D52}"/>
              </a:ext>
            </a:extLst>
          </p:cNvPr>
          <p:cNvGrpSpPr/>
          <p:nvPr/>
        </p:nvGrpSpPr>
        <p:grpSpPr>
          <a:xfrm>
            <a:off x="2776299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2AA9C27-810B-62EE-2F70-8EF33DA3A8C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9634FE8-2F3D-A745-2C53-96432449197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D78C78A-78B2-74E0-12D8-8A50D7CDAED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C037BE8-0E6E-D332-CBAB-B85F3AEC8D0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9EE926A-02C5-3F8F-1027-4B34EEB30A7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4F6ACF3-CF59-700A-F5DA-A9311145322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55B15B8-87F7-6D73-3463-E02CB5F31A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DFF3EA-6BD5-4C3F-CD94-6D826529C11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3BCBC44-D9FF-2A16-168E-715F7C063A7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E25A28C-9BAF-1D7C-857C-ABAD9844860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983C80E-1850-9F14-7465-D59B6EC507D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DA1F546C-BDEF-1AB6-CBC9-E3CAA252FB2B}"/>
              </a:ext>
            </a:extLst>
          </p:cNvPr>
          <p:cNvGraphicFramePr>
            <a:graphicFrameLocks noGrp="1"/>
          </p:cNvGraphicFramePr>
          <p:nvPr/>
        </p:nvGraphicFramePr>
        <p:xfrm>
          <a:off x="3010328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7ADD146-70CE-886B-6136-2350FC1E9808}"/>
              </a:ext>
            </a:extLst>
          </p:cNvPr>
          <p:cNvCxnSpPr>
            <a:cxnSpLocks/>
          </p:cNvCxnSpPr>
          <p:nvPr/>
        </p:nvCxnSpPr>
        <p:spPr>
          <a:xfrm flipV="1">
            <a:off x="3876655" y="-1998617"/>
            <a:ext cx="2468113" cy="98774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EC16B656-4C25-EA7C-29C2-90C915068B5F}"/>
              </a:ext>
            </a:extLst>
          </p:cNvPr>
          <p:cNvGraphicFramePr>
            <a:graphicFrameLocks noGrp="1"/>
          </p:cNvGraphicFramePr>
          <p:nvPr/>
        </p:nvGraphicFramePr>
        <p:xfrm>
          <a:off x="4602160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7D3B5870-31BC-6AFD-4163-69D513E335A6}"/>
              </a:ext>
            </a:extLst>
          </p:cNvPr>
          <p:cNvSpPr/>
          <p:nvPr/>
        </p:nvSpPr>
        <p:spPr>
          <a:xfrm rot="10800000">
            <a:off x="8851503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1ADEF6-CA39-5895-0100-C890BBF9EC02}"/>
              </a:ext>
            </a:extLst>
          </p:cNvPr>
          <p:cNvSpPr/>
          <p:nvPr/>
        </p:nvSpPr>
        <p:spPr>
          <a:xfrm rot="5400000">
            <a:off x="5497071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1A7D4CD-66D9-D7B8-75CA-FF4E6E94EB01}"/>
              </a:ext>
            </a:extLst>
          </p:cNvPr>
          <p:cNvSpPr/>
          <p:nvPr/>
        </p:nvSpPr>
        <p:spPr>
          <a:xfrm rot="16200000" flipV="1">
            <a:off x="5170673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9943516-69D7-F7BA-7914-10BF4ACD3B1D}"/>
              </a:ext>
            </a:extLst>
          </p:cNvPr>
          <p:cNvSpPr/>
          <p:nvPr/>
        </p:nvSpPr>
        <p:spPr>
          <a:xfrm flipV="1">
            <a:off x="2347439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6D0E28E-EA09-D276-53D4-FEC60EB51D3A}"/>
                  </a:ext>
                </a:extLst>
              </p:cNvPr>
              <p:cNvSpPr txBox="1"/>
              <p:nvPr/>
            </p:nvSpPr>
            <p:spPr>
              <a:xfrm>
                <a:off x="5643378" y="3802409"/>
                <a:ext cx="379302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6D0E28E-EA09-D276-53D4-FEC60EB51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378" y="3802409"/>
                <a:ext cx="3793025" cy="738664"/>
              </a:xfrm>
              <a:prstGeom prst="rect">
                <a:avLst/>
              </a:prstGeom>
              <a:blipFill>
                <a:blip r:embed="rId2"/>
                <a:stretch>
                  <a:fillRect l="-3667" t="-8475" r="-3333" b="-37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745A5435-8D39-7F0D-973C-EFBE246CBEA8}"/>
                  </a:ext>
                </a:extLst>
              </p:cNvPr>
              <p:cNvSpPr/>
              <p:nvPr/>
            </p:nvSpPr>
            <p:spPr>
              <a:xfrm>
                <a:off x="6790070" y="5468689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745A5435-8D39-7F0D-973C-EFBE246CBE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070" y="5468689"/>
                <a:ext cx="1089965" cy="73866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7EDCCB6C-DE43-BE7F-8DE6-6A72D590B5D7}"/>
                  </a:ext>
                </a:extLst>
              </p:cNvPr>
              <p:cNvSpPr/>
              <p:nvPr/>
            </p:nvSpPr>
            <p:spPr>
              <a:xfrm>
                <a:off x="6753851" y="3848021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7EDCCB6C-DE43-BE7F-8DE6-6A72D590B5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851" y="3848021"/>
                <a:ext cx="1089965" cy="7386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CE7C1D5D-8103-BF10-20F4-F8A1B0A2D185}"/>
                  </a:ext>
                </a:extLst>
              </p:cNvPr>
              <p:cNvSpPr/>
              <p:nvPr/>
            </p:nvSpPr>
            <p:spPr>
              <a:xfrm>
                <a:off x="6777545" y="4657717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CE7C1D5D-8103-BF10-20F4-F8A1B0A2D1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545" y="4657717"/>
                <a:ext cx="1089965" cy="73866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891E8D73-13F8-7756-5024-BCE69634B513}"/>
                  </a:ext>
                </a:extLst>
              </p:cNvPr>
              <p:cNvSpPr/>
              <p:nvPr/>
            </p:nvSpPr>
            <p:spPr>
              <a:xfrm>
                <a:off x="6744090" y="3038325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891E8D73-13F8-7756-5024-BCE69634B5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90" y="3038325"/>
                <a:ext cx="1089965" cy="73866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D4A25D1C-6001-D9A0-69C8-D72AB2DF82B0}"/>
                  </a:ext>
                </a:extLst>
              </p:cNvPr>
              <p:cNvSpPr/>
              <p:nvPr/>
            </p:nvSpPr>
            <p:spPr>
              <a:xfrm>
                <a:off x="6802612" y="7110060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D4A25D1C-6001-D9A0-69C8-D72AB2DF82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12" y="7110060"/>
                <a:ext cx="1097279" cy="73866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65CF26F8-6142-87BA-45FD-38E9C3B39B97}"/>
                  </a:ext>
                </a:extLst>
              </p:cNvPr>
              <p:cNvSpPr/>
              <p:nvPr/>
            </p:nvSpPr>
            <p:spPr>
              <a:xfrm>
                <a:off x="6802612" y="7919756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65CF26F8-6142-87BA-45FD-38E9C3B39B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12" y="7919756"/>
                <a:ext cx="1097279" cy="73866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4469D266-8A4C-110C-4A2A-9E505B329019}"/>
                  </a:ext>
                </a:extLst>
              </p:cNvPr>
              <p:cNvSpPr/>
              <p:nvPr/>
            </p:nvSpPr>
            <p:spPr>
              <a:xfrm>
                <a:off x="6809563" y="6300364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4469D266-8A4C-110C-4A2A-9E505B3290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3" y="6300364"/>
                <a:ext cx="1089965" cy="73866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9432427E-7B1A-BD4A-DDFE-3EECBDE47019}"/>
                  </a:ext>
                </a:extLst>
              </p:cNvPr>
              <p:cNvSpPr/>
              <p:nvPr/>
            </p:nvSpPr>
            <p:spPr>
              <a:xfrm>
                <a:off x="6809563" y="8788735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9432427E-7B1A-BD4A-DDFE-3EECBDE470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3" y="8788735"/>
                <a:ext cx="1097279" cy="73866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7F16EDCC-3230-7350-F54B-4821A29C6BEF}"/>
                  </a:ext>
                </a:extLst>
              </p:cNvPr>
              <p:cNvSpPr/>
              <p:nvPr/>
            </p:nvSpPr>
            <p:spPr>
              <a:xfrm>
                <a:off x="6809563" y="9598431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7F16EDCC-3230-7350-F54B-4821A29C6B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3" y="9598431"/>
                <a:ext cx="1097279" cy="73866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7A8B6566-04BB-CDC9-AABC-572438B9BB8C}"/>
                  </a:ext>
                </a:extLst>
              </p:cNvPr>
              <p:cNvSpPr/>
              <p:nvPr/>
            </p:nvSpPr>
            <p:spPr>
              <a:xfrm>
                <a:off x="6773891" y="5462517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ounded Rectangle 47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7A8B6566-04BB-CDC9-AABC-572438B9BB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3891" y="5462517"/>
                <a:ext cx="1089965" cy="738664"/>
              </a:xfrm>
              <a:prstGeom prst="roundRect">
                <a:avLst/>
              </a:prstGeom>
              <a:blipFill>
                <a:blip r:embed="rId14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2C706F3A-1568-0D6A-E954-AA8813581F8A}"/>
                  </a:ext>
                </a:extLst>
              </p:cNvPr>
              <p:cNvSpPr/>
              <p:nvPr/>
            </p:nvSpPr>
            <p:spPr>
              <a:xfrm>
                <a:off x="6740436" y="302733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ounded Rectangle 56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2C706F3A-1568-0D6A-E954-AA8813581F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436" y="3027336"/>
                <a:ext cx="1089965" cy="738664"/>
              </a:xfrm>
              <a:prstGeom prst="roundRect">
                <a:avLst/>
              </a:prstGeom>
              <a:blipFill>
                <a:blip r:embed="rId15"/>
                <a:stretch>
                  <a:fillRect t="-6780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4B47C97F-0F24-7989-D5C6-A3A23E1AF7C5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8E3E16F-C1A9-36F0-8404-0275FAD0FFED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A10BB131-79F4-8EE5-64C5-C6BC12BA2577}"/>
                  </a:ext>
                </a:extLst>
              </p:cNvPr>
              <p:cNvSpPr/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ounded Rectangle 41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A10BB131-79F4-8EE5-64C5-C6BC12BA25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blipFill>
                <a:blip r:embed="rId16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Plus 44">
            <a:extLst>
              <a:ext uri="{FF2B5EF4-FFF2-40B4-BE49-F238E27FC236}">
                <a16:creationId xmlns:a16="http://schemas.microsoft.com/office/drawing/2014/main" id="{B7DE9502-AA71-0D27-D74E-93540919C254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Plus 1">
            <a:extLst>
              <a:ext uri="{FF2B5EF4-FFF2-40B4-BE49-F238E27FC236}">
                <a16:creationId xmlns:a16="http://schemas.microsoft.com/office/drawing/2014/main" id="{BC78FFF4-5A3C-2F61-E3EF-B745DA058C50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76D67FE-96E9-994D-3A48-CEFD828CA354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0E73CB6A-29A3-3340-9381-F543C6B1D2FE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0E73CB6A-29A3-3340-9381-F543C6B1D2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335D704-B007-9228-74E1-B2B02900A610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335D704-B007-9228-74E1-B2B02900A6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18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B334621-EDE7-0699-0F5F-212C7591222F}"/>
              </a:ext>
            </a:extLst>
          </p:cNvPr>
          <p:cNvCxnSpPr>
            <a:cxnSpLocks/>
          </p:cNvCxnSpPr>
          <p:nvPr/>
        </p:nvCxnSpPr>
        <p:spPr>
          <a:xfrm>
            <a:off x="5109510" y="3270313"/>
            <a:ext cx="420117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AAF4F51-E52C-2DEF-E740-4576437523D1}"/>
              </a:ext>
            </a:extLst>
          </p:cNvPr>
          <p:cNvCxnSpPr>
            <a:cxnSpLocks/>
          </p:cNvCxnSpPr>
          <p:nvPr/>
        </p:nvCxnSpPr>
        <p:spPr>
          <a:xfrm flipV="1">
            <a:off x="5530559" y="2804375"/>
            <a:ext cx="0" cy="44509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F82B393-9376-F90A-E7FC-D0E53BF2C7A7}"/>
              </a:ext>
            </a:extLst>
          </p:cNvPr>
          <p:cNvCxnSpPr>
            <a:cxnSpLocks/>
          </p:cNvCxnSpPr>
          <p:nvPr/>
        </p:nvCxnSpPr>
        <p:spPr>
          <a:xfrm flipV="1">
            <a:off x="5527339" y="2366185"/>
            <a:ext cx="0" cy="38887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97B8E74-34BC-C67D-BF33-F07A62CE9ED5}"/>
              </a:ext>
            </a:extLst>
          </p:cNvPr>
          <p:cNvSpPr txBox="1"/>
          <p:nvPr/>
        </p:nvSpPr>
        <p:spPr>
          <a:xfrm>
            <a:off x="4978438" y="3311612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346015C-4EBA-74D2-DB8D-9D3C3977A66B}"/>
              </a:ext>
            </a:extLst>
          </p:cNvPr>
          <p:cNvCxnSpPr>
            <a:cxnSpLocks/>
          </p:cNvCxnSpPr>
          <p:nvPr/>
        </p:nvCxnSpPr>
        <p:spPr>
          <a:xfrm flipV="1">
            <a:off x="5519967" y="1902002"/>
            <a:ext cx="0" cy="4141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3AF6819-3683-11B1-5006-E0194A9AF9B9}"/>
              </a:ext>
            </a:extLst>
          </p:cNvPr>
          <p:cNvCxnSpPr>
            <a:cxnSpLocks/>
          </p:cNvCxnSpPr>
          <p:nvPr/>
        </p:nvCxnSpPr>
        <p:spPr>
          <a:xfrm flipV="1">
            <a:off x="5519967" y="1439550"/>
            <a:ext cx="0" cy="4141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Plus 62">
            <a:extLst>
              <a:ext uri="{FF2B5EF4-FFF2-40B4-BE49-F238E27FC236}">
                <a16:creationId xmlns:a16="http://schemas.microsoft.com/office/drawing/2014/main" id="{A4698F48-FDCE-162A-0A2C-33FCCCE7C256}"/>
              </a:ext>
            </a:extLst>
          </p:cNvPr>
          <p:cNvSpPr/>
          <p:nvPr/>
        </p:nvSpPr>
        <p:spPr>
          <a:xfrm rot="18949288">
            <a:off x="5350443" y="1229765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28AEB5B-DD40-6CB0-4954-8C6FFF4F4DB7}"/>
              </a:ext>
            </a:extLst>
          </p:cNvPr>
          <p:cNvSpPr txBox="1"/>
          <p:nvPr/>
        </p:nvSpPr>
        <p:spPr>
          <a:xfrm>
            <a:off x="5564872" y="2055609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4</a:t>
            </a:r>
            <a:r>
              <a:rPr lang="en-US" sz="1050" dirty="0">
                <a:effectLst/>
              </a:rPr>
              <a:t> up</a:t>
            </a:r>
          </a:p>
        </p:txBody>
      </p:sp>
    </p:spTree>
    <p:extLst>
      <p:ext uri="{BB962C8B-B14F-4D97-AF65-F5344CB8AC3E}">
        <p14:creationId xmlns:p14="http://schemas.microsoft.com/office/powerpoint/2010/main" val="350982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1" grpId="0"/>
      <p:bldP spid="41" grpId="1"/>
      <p:bldP spid="59" grpId="0"/>
      <p:bldP spid="59" grpId="1"/>
      <p:bldP spid="63" grpId="0" animBg="1"/>
      <p:bldP spid="63" grpId="1" animBg="1"/>
      <p:bldP spid="64" grpId="0"/>
      <p:bldP spid="64" grpId="1"/>
    </p:bldLst>
  </p:timing>
</p:sld>
</file>

<file path=ppt/slides/slide1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B0FC7-9E3B-B5DB-02D2-17B61CFBE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56ED06C-AF75-C45A-3C7F-5FABABC2D37A}"/>
              </a:ext>
            </a:extLst>
          </p:cNvPr>
          <p:cNvCxnSpPr>
            <a:cxnSpLocks/>
          </p:cNvCxnSpPr>
          <p:nvPr/>
        </p:nvCxnSpPr>
        <p:spPr>
          <a:xfrm flipV="1">
            <a:off x="5046779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81E36B1A-C268-AC0F-D73F-5C5C2A704C85}"/>
              </a:ext>
            </a:extLst>
          </p:cNvPr>
          <p:cNvGrpSpPr/>
          <p:nvPr/>
        </p:nvGrpSpPr>
        <p:grpSpPr>
          <a:xfrm>
            <a:off x="3216355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4DE13BC-AFB1-635A-5011-17D05C5AF245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A3FD797-0942-18D7-C9D3-A64C8402109F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EB9CAA1-3661-21E6-6299-093D2CDE96E4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60E913B-AC31-405C-B157-349E43612C84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499E426-9444-FD58-C06C-5BD54F38D5BF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1447C87-7CF0-60A8-D404-75F600471A08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0BF2113-64A1-A84B-F587-6CFC52F84FDB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F5809FA-AFC0-1161-BE01-62581A4958B0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99D6829-E595-930B-CF38-A95158DFBC7C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08113D9-E2B8-0D7B-ED87-6E2175B41749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EF3E026-FF4A-80EF-F7B6-C8736F709997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DE5B4E7-50D6-8852-A68B-1297796FC858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357A280-D84E-2DEF-8631-AF6B7CC63CF3}"/>
              </a:ext>
            </a:extLst>
          </p:cNvPr>
          <p:cNvCxnSpPr>
            <a:cxnSpLocks/>
          </p:cNvCxnSpPr>
          <p:nvPr/>
        </p:nvCxnSpPr>
        <p:spPr>
          <a:xfrm>
            <a:off x="2755633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AEE87DE-18B1-452B-55CD-AF9FAB1AE3D2}"/>
              </a:ext>
            </a:extLst>
          </p:cNvPr>
          <p:cNvGrpSpPr/>
          <p:nvPr/>
        </p:nvGrpSpPr>
        <p:grpSpPr>
          <a:xfrm>
            <a:off x="2789359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4B05E9A-DD20-4F79-1A39-428923FBA10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90542F5-B83F-3377-3A8E-C1CB2EC2D5C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C04D333-6FCA-297B-D6FB-5D9F5C129B4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5E780AD-D8F5-C977-5CF4-D0D5E74104C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FD8973D-3CC0-D44E-3DB5-7F27F1777CF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9328E1B-B936-B6CC-3EA7-9478E37B362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C01BE36-9441-CE44-CEEE-4B1F95B0761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DA0E171-2CB7-79A3-3763-04DCBBBBD01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F2AD5D-3F5F-4B63-1EBB-7B2314EA8ED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0F6A7FD-78D5-ADDF-3081-AC76C8450EB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681B83D-62AC-47B4-4A48-3C4EBB5560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D04FE237-64C1-7658-E434-87461C598662}"/>
              </a:ext>
            </a:extLst>
          </p:cNvPr>
          <p:cNvGraphicFramePr>
            <a:graphicFrameLocks noGrp="1"/>
          </p:cNvGraphicFramePr>
          <p:nvPr/>
        </p:nvGraphicFramePr>
        <p:xfrm>
          <a:off x="3023388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78AEF8A-5706-D2D6-F69F-80471115F73B}"/>
              </a:ext>
            </a:extLst>
          </p:cNvPr>
          <p:cNvCxnSpPr>
            <a:cxnSpLocks/>
          </p:cNvCxnSpPr>
          <p:nvPr/>
        </p:nvCxnSpPr>
        <p:spPr>
          <a:xfrm flipV="1">
            <a:off x="3661434" y="-1214846"/>
            <a:ext cx="2879273" cy="864008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B3E2C36A-F1EB-DC9A-D27C-54517D7E2473}"/>
              </a:ext>
            </a:extLst>
          </p:cNvPr>
          <p:cNvGraphicFramePr>
            <a:graphicFrameLocks noGrp="1"/>
          </p:cNvGraphicFramePr>
          <p:nvPr/>
        </p:nvGraphicFramePr>
        <p:xfrm>
          <a:off x="4615220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CBEBEB7B-6048-19B8-95A8-5F15C6655822}"/>
              </a:ext>
            </a:extLst>
          </p:cNvPr>
          <p:cNvSpPr/>
          <p:nvPr/>
        </p:nvSpPr>
        <p:spPr>
          <a:xfrm rot="10800000">
            <a:off x="8836256" y="715432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1B8DC0-53FB-7169-DED9-84A52543F4B0}"/>
              </a:ext>
            </a:extLst>
          </p:cNvPr>
          <p:cNvSpPr/>
          <p:nvPr/>
        </p:nvSpPr>
        <p:spPr>
          <a:xfrm rot="5400000">
            <a:off x="5510131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5A679C0-A4D1-A8AC-CC2A-AF49B0693FE9}"/>
              </a:ext>
            </a:extLst>
          </p:cNvPr>
          <p:cNvSpPr/>
          <p:nvPr/>
        </p:nvSpPr>
        <p:spPr>
          <a:xfrm rot="16200000" flipV="1">
            <a:off x="5183733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18854B5-DFA6-0F96-E449-BBD502FC0453}"/>
              </a:ext>
            </a:extLst>
          </p:cNvPr>
          <p:cNvSpPr/>
          <p:nvPr/>
        </p:nvSpPr>
        <p:spPr>
          <a:xfrm flipV="1">
            <a:off x="2360499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623C709-8999-376B-FE35-5FE29211291E}"/>
                  </a:ext>
                </a:extLst>
              </p:cNvPr>
              <p:cNvSpPr txBox="1"/>
              <p:nvPr/>
            </p:nvSpPr>
            <p:spPr>
              <a:xfrm>
                <a:off x="5669501" y="3806943"/>
                <a:ext cx="379302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623C709-8999-376B-FE35-5FE292112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501" y="3806943"/>
                <a:ext cx="3793025" cy="738664"/>
              </a:xfrm>
              <a:prstGeom prst="rect">
                <a:avLst/>
              </a:prstGeom>
              <a:blipFill>
                <a:blip r:embed="rId2"/>
                <a:stretch>
                  <a:fillRect l="-3679" t="-6667" r="-367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7083EF17-C143-451C-FCC0-5452AF906E1C}"/>
                  </a:ext>
                </a:extLst>
              </p:cNvPr>
              <p:cNvSpPr/>
              <p:nvPr/>
            </p:nvSpPr>
            <p:spPr>
              <a:xfrm>
                <a:off x="6803130" y="4650261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7083EF17-C143-451C-FCC0-5452AF906E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3130" y="4650261"/>
                <a:ext cx="1089965" cy="73866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8AFD5B4A-7B96-8B4E-E972-1CD9A5716009}"/>
                  </a:ext>
                </a:extLst>
              </p:cNvPr>
              <p:cNvSpPr/>
              <p:nvPr/>
            </p:nvSpPr>
            <p:spPr>
              <a:xfrm>
                <a:off x="6766911" y="3029593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8AFD5B4A-7B96-8B4E-E972-1CD9A57160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911" y="3029593"/>
                <a:ext cx="1089965" cy="73866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A951CCBC-9FD2-73F2-3BB9-0B511FC6C40B}"/>
                  </a:ext>
                </a:extLst>
              </p:cNvPr>
              <p:cNvSpPr/>
              <p:nvPr/>
            </p:nvSpPr>
            <p:spPr>
              <a:xfrm>
                <a:off x="6790605" y="3839289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A951CCBC-9FD2-73F2-3BB9-0B511FC6C4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605" y="3839289"/>
                <a:ext cx="1089965" cy="73866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2FA70019-A2E7-0C86-D6CE-33459A05AEBC}"/>
                  </a:ext>
                </a:extLst>
              </p:cNvPr>
              <p:cNvSpPr/>
              <p:nvPr/>
            </p:nvSpPr>
            <p:spPr>
              <a:xfrm>
                <a:off x="6757150" y="2219897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2FA70019-A2E7-0C86-D6CE-33459A05AE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7150" y="2219897"/>
                <a:ext cx="1089965" cy="73866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C2189E03-D74C-62CA-565F-60EC67C5CC2E}"/>
                  </a:ext>
                </a:extLst>
              </p:cNvPr>
              <p:cNvSpPr/>
              <p:nvPr/>
            </p:nvSpPr>
            <p:spPr>
              <a:xfrm>
                <a:off x="6815672" y="6291632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C2189E03-D74C-62CA-565F-60EC67C5CC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672" y="6291632"/>
                <a:ext cx="1097279" cy="73866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6B1E8259-9D07-FAE1-8976-E034937B1C72}"/>
                  </a:ext>
                </a:extLst>
              </p:cNvPr>
              <p:cNvSpPr/>
              <p:nvPr/>
            </p:nvSpPr>
            <p:spPr>
              <a:xfrm>
                <a:off x="6815672" y="7101328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6B1E8259-9D07-FAE1-8976-E034937B1C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672" y="7101328"/>
                <a:ext cx="1097279" cy="73866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73071329-F192-6F39-35F2-3B0C8B8045FB}"/>
                  </a:ext>
                </a:extLst>
              </p:cNvPr>
              <p:cNvSpPr/>
              <p:nvPr/>
            </p:nvSpPr>
            <p:spPr>
              <a:xfrm>
                <a:off x="6822623" y="5481936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73071329-F192-6F39-35F2-3B0C8B8045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623" y="5481936"/>
                <a:ext cx="1089965" cy="73866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F8FE3B70-C390-7C14-6D25-FA808258D771}"/>
                  </a:ext>
                </a:extLst>
              </p:cNvPr>
              <p:cNvSpPr/>
              <p:nvPr/>
            </p:nvSpPr>
            <p:spPr>
              <a:xfrm>
                <a:off x="6822623" y="7970307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F8FE3B70-C390-7C14-6D25-FA808258D7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623" y="7970307"/>
                <a:ext cx="1097279" cy="7386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F440F730-23C3-59EC-3F5A-E6F1641745B0}"/>
                  </a:ext>
                </a:extLst>
              </p:cNvPr>
              <p:cNvSpPr/>
              <p:nvPr/>
            </p:nvSpPr>
            <p:spPr>
              <a:xfrm>
                <a:off x="6822623" y="8780003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F440F730-23C3-59EC-3F5A-E6F1641745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623" y="8780003"/>
                <a:ext cx="1097279" cy="73866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ounded Rectangle 40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724DC24F-26B9-7407-8F38-5F2BB08D29E9}"/>
                  </a:ext>
                </a:extLst>
              </p:cNvPr>
              <p:cNvSpPr/>
              <p:nvPr/>
            </p:nvSpPr>
            <p:spPr>
              <a:xfrm>
                <a:off x="6800014" y="5467051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Rounded Rectangle 40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724DC24F-26B9-7407-8F38-5F2BB08D2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014" y="5467051"/>
                <a:ext cx="1089965" cy="738664"/>
              </a:xfrm>
              <a:prstGeom prst="roundRect">
                <a:avLst/>
              </a:prstGeom>
              <a:blipFill>
                <a:blip r:embed="rId18"/>
                <a:stretch>
                  <a:fillRect t="-6780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CF097033-F351-F54E-DABE-AE517924F59D}"/>
                  </a:ext>
                </a:extLst>
              </p:cNvPr>
              <p:cNvSpPr/>
              <p:nvPr/>
            </p:nvSpPr>
            <p:spPr>
              <a:xfrm>
                <a:off x="6750605" y="2222194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ounded Rectangle 41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CF097033-F351-F54E-DABE-AE517924F5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0605" y="2222194"/>
                <a:ext cx="1089965" cy="738664"/>
              </a:xfrm>
              <a:prstGeom prst="roundRect">
                <a:avLst/>
              </a:prstGeom>
              <a:blipFill>
                <a:blip r:embed="rId19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C9463550-EB73-FAC6-305C-B15826466449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726FC52-DD2F-2CFB-0EA4-3BC07C42FB8C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6A93F5A4-E18F-FDE3-9B06-EDC8153B402A}"/>
                  </a:ext>
                </a:extLst>
              </p:cNvPr>
              <p:cNvSpPr/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ounded Rectangle 44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6A93F5A4-E18F-FDE3-9B06-EDC8153B40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blipFill>
                <a:blip r:embed="rId20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Plus 45">
            <a:extLst>
              <a:ext uri="{FF2B5EF4-FFF2-40B4-BE49-F238E27FC236}">
                <a16:creationId xmlns:a16="http://schemas.microsoft.com/office/drawing/2014/main" id="{F5DCDA35-625A-8E59-C8BA-8B71A9D988DE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Plus 1">
            <a:extLst>
              <a:ext uri="{FF2B5EF4-FFF2-40B4-BE49-F238E27FC236}">
                <a16:creationId xmlns:a16="http://schemas.microsoft.com/office/drawing/2014/main" id="{4206716F-BACD-0AB5-4F3D-877A518EFF09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EF0F07FE-6A44-38C4-E772-F4D74A1D312F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4970D245-E4EB-657E-B21E-225CDE6E7696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ounded Rectangle 39">
                <a:extLst>
                  <a:ext uri="{FF2B5EF4-FFF2-40B4-BE49-F238E27FC236}">
                    <a16:creationId xmlns:a16="http://schemas.microsoft.com/office/drawing/2014/main" id="{534803D8-9C9B-CB07-9E92-F3CD12B3AE5B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>
          <p:sp>
            <p:nvSpPr>
              <p:cNvPr id="40" name="Rounded Rectangle 39">
                <a:extLst>
                  <a:ext uri="{FF2B5EF4-FFF2-40B4-BE49-F238E27FC236}">
                    <a16:creationId xmlns:a16="http://schemas.microsoft.com/office/drawing/2014/main" id="{534803D8-9C9B-CB07-9E92-F3CD12B3AE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447ECA6-4349-6543-CC59-25066DEAE535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447ECA6-4349-6543-CC59-25066DEAE5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3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122B24B-DA86-ECB9-CB26-3E1AA114FEF7}"/>
              </a:ext>
            </a:extLst>
          </p:cNvPr>
          <p:cNvCxnSpPr>
            <a:cxnSpLocks/>
          </p:cNvCxnSpPr>
          <p:nvPr/>
        </p:nvCxnSpPr>
        <p:spPr>
          <a:xfrm>
            <a:off x="5109510" y="3270313"/>
            <a:ext cx="420117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16BE903-BC92-AF82-FEB3-D992CD107323}"/>
              </a:ext>
            </a:extLst>
          </p:cNvPr>
          <p:cNvCxnSpPr>
            <a:cxnSpLocks/>
          </p:cNvCxnSpPr>
          <p:nvPr/>
        </p:nvCxnSpPr>
        <p:spPr>
          <a:xfrm flipV="1">
            <a:off x="5530559" y="2804375"/>
            <a:ext cx="0" cy="44509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B4493E7-D5E6-C006-A49C-A083D6EF2512}"/>
              </a:ext>
            </a:extLst>
          </p:cNvPr>
          <p:cNvCxnSpPr>
            <a:cxnSpLocks/>
          </p:cNvCxnSpPr>
          <p:nvPr/>
        </p:nvCxnSpPr>
        <p:spPr>
          <a:xfrm flipV="1">
            <a:off x="5527339" y="2366185"/>
            <a:ext cx="0" cy="38887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12FAA687-091D-935D-0C06-1F0F00309EBB}"/>
              </a:ext>
            </a:extLst>
          </p:cNvPr>
          <p:cNvSpPr txBox="1"/>
          <p:nvPr/>
        </p:nvSpPr>
        <p:spPr>
          <a:xfrm>
            <a:off x="4978438" y="3311612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C75D872-08D0-6DDB-3967-B89689460BEA}"/>
              </a:ext>
            </a:extLst>
          </p:cNvPr>
          <p:cNvCxnSpPr>
            <a:cxnSpLocks/>
          </p:cNvCxnSpPr>
          <p:nvPr/>
        </p:nvCxnSpPr>
        <p:spPr>
          <a:xfrm flipV="1">
            <a:off x="5519967" y="1902002"/>
            <a:ext cx="0" cy="41411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Plus 62">
            <a:extLst>
              <a:ext uri="{FF2B5EF4-FFF2-40B4-BE49-F238E27FC236}">
                <a16:creationId xmlns:a16="http://schemas.microsoft.com/office/drawing/2014/main" id="{6F54F51D-728F-DD37-7A20-10DF2D2ACD9D}"/>
              </a:ext>
            </a:extLst>
          </p:cNvPr>
          <p:cNvSpPr/>
          <p:nvPr/>
        </p:nvSpPr>
        <p:spPr>
          <a:xfrm rot="18949288">
            <a:off x="5350443" y="1672216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C386F04-64C4-D072-1B25-21F75FE22E93}"/>
              </a:ext>
            </a:extLst>
          </p:cNvPr>
          <p:cNvSpPr txBox="1"/>
          <p:nvPr/>
        </p:nvSpPr>
        <p:spPr>
          <a:xfrm>
            <a:off x="5564872" y="2439068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/>
              </a:rPr>
              <a:t>3 up</a:t>
            </a:r>
          </a:p>
        </p:txBody>
      </p:sp>
    </p:spTree>
    <p:extLst>
      <p:ext uri="{BB962C8B-B14F-4D97-AF65-F5344CB8AC3E}">
        <p14:creationId xmlns:p14="http://schemas.microsoft.com/office/powerpoint/2010/main" val="2278135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8" grpId="0"/>
      <p:bldP spid="48" grpId="1"/>
      <p:bldP spid="60" grpId="0"/>
      <p:bldP spid="60" grpId="1"/>
      <p:bldP spid="63" grpId="0" animBg="1"/>
      <p:bldP spid="63" grpId="1" animBg="1"/>
      <p:bldP spid="64" grpId="0"/>
      <p:bldP spid="64" grpId="1"/>
    </p:bldLst>
  </p:timing>
</p:sld>
</file>

<file path=ppt/slides/slide1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91CCF-DACD-1EFE-6C19-4D4EA8B1D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FE98765-5C5E-773D-9DC5-346B24029A84}"/>
              </a:ext>
            </a:extLst>
          </p:cNvPr>
          <p:cNvCxnSpPr>
            <a:cxnSpLocks/>
          </p:cNvCxnSpPr>
          <p:nvPr/>
        </p:nvCxnSpPr>
        <p:spPr>
          <a:xfrm flipV="1">
            <a:off x="5033721" y="542937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4183E8A8-1B78-A5C6-F866-12E21BBFF790}"/>
              </a:ext>
            </a:extLst>
          </p:cNvPr>
          <p:cNvGrpSpPr/>
          <p:nvPr/>
        </p:nvGrpSpPr>
        <p:grpSpPr>
          <a:xfrm>
            <a:off x="320329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8846809-DB08-3C86-69F9-7E1BD360955A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FA63996-962A-D2AF-120B-6B78033550E6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0148F46-718F-5D42-562B-FD18B3C743F4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25E4ADC-B205-E928-0EDC-91ED97410CCB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78A5C71-F138-E99F-2786-859E31DAFB3A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D67979B-47B0-03DC-33DA-1362CB68E27A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3B43C8F-B741-FD89-85FA-46D57DC37E37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8341FE-595F-7D75-2F48-2D2A83EA2F3C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7A41FF7-169A-A4B4-4F14-FD6C45906B86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C883A78-38B1-364B-1EF3-488EA5F45872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42B123F-388A-ABF2-5DBA-B8357ABF25C4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66547C7-C13D-3D33-E6C3-01E8B0D03FA7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65AE6C9-22C7-EA81-3207-EBD8E01A24E3}"/>
              </a:ext>
            </a:extLst>
          </p:cNvPr>
          <p:cNvCxnSpPr>
            <a:cxnSpLocks/>
          </p:cNvCxnSpPr>
          <p:nvPr/>
        </p:nvCxnSpPr>
        <p:spPr>
          <a:xfrm>
            <a:off x="274257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C3CBB5A-AB3D-4A7A-146D-AAECA2745735}"/>
              </a:ext>
            </a:extLst>
          </p:cNvPr>
          <p:cNvGrpSpPr/>
          <p:nvPr/>
        </p:nvGrpSpPr>
        <p:grpSpPr>
          <a:xfrm>
            <a:off x="277630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D9AF78E-F0F2-37DE-6EE3-C00112860A2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652530E-FAC6-A06D-2983-87979472F05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F480726-1D45-909B-ADBA-393D7634E3B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E977122-0758-5EB9-6DFA-38E1C15C800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BC274B-92F0-D3F5-B9D9-FA4D5853485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48FBF29-2B2D-19C7-75F7-FFD98570291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F1553FF-A5B9-4D6A-BF99-16A4D364B27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CEF5D1E-722F-C243-49F8-DB4C987A27D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F0D73DC-1EC7-6253-25FC-3B7C89010B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0AAD62E-F9AF-DF22-B74D-E4864146821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E1F9E16-0289-837F-0675-3587BD08862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F00D34AD-5C18-86EE-7EBC-9FE52BD5E144}"/>
              </a:ext>
            </a:extLst>
          </p:cNvPr>
          <p:cNvGraphicFramePr>
            <a:graphicFrameLocks noGrp="1"/>
          </p:cNvGraphicFramePr>
          <p:nvPr/>
        </p:nvGraphicFramePr>
        <p:xfrm>
          <a:off x="301033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6148FF8-EAFC-535C-7045-955C2E24BFCB}"/>
              </a:ext>
            </a:extLst>
          </p:cNvPr>
          <p:cNvCxnSpPr>
            <a:cxnSpLocks/>
          </p:cNvCxnSpPr>
          <p:nvPr/>
        </p:nvCxnSpPr>
        <p:spPr>
          <a:xfrm flipV="1">
            <a:off x="3022431" y="-526693"/>
            <a:ext cx="3915408" cy="78202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F91CBA9C-939D-87E8-943A-123EF1F2BBF5}"/>
              </a:ext>
            </a:extLst>
          </p:cNvPr>
          <p:cNvGraphicFramePr>
            <a:graphicFrameLocks noGrp="1"/>
          </p:cNvGraphicFramePr>
          <p:nvPr/>
        </p:nvGraphicFramePr>
        <p:xfrm>
          <a:off x="460216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1FA65AE7-6BF0-29C1-11F3-833362AF3C13}"/>
              </a:ext>
            </a:extLst>
          </p:cNvPr>
          <p:cNvSpPr/>
          <p:nvPr/>
        </p:nvSpPr>
        <p:spPr>
          <a:xfrm rot="10800000">
            <a:off x="8814851" y="630471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5299EEE-73B0-1EAA-BDDD-E2EB06527134}"/>
              </a:ext>
            </a:extLst>
          </p:cNvPr>
          <p:cNvSpPr/>
          <p:nvPr/>
        </p:nvSpPr>
        <p:spPr>
          <a:xfrm rot="5400000">
            <a:off x="549707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0887CCF-D210-5119-9B85-6B47C76D6875}"/>
              </a:ext>
            </a:extLst>
          </p:cNvPr>
          <p:cNvSpPr/>
          <p:nvPr/>
        </p:nvSpPr>
        <p:spPr>
          <a:xfrm rot="16200000" flipV="1">
            <a:off x="517067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7A1C674-A543-1309-F8AD-A00856F211D2}"/>
              </a:ext>
            </a:extLst>
          </p:cNvPr>
          <p:cNvSpPr/>
          <p:nvPr/>
        </p:nvSpPr>
        <p:spPr>
          <a:xfrm flipV="1">
            <a:off x="234744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99A0D4E-3E5E-5BBE-1EFB-B4C5181E7D64}"/>
                  </a:ext>
                </a:extLst>
              </p:cNvPr>
              <p:cNvSpPr txBox="1"/>
              <p:nvPr/>
            </p:nvSpPr>
            <p:spPr>
              <a:xfrm>
                <a:off x="5656442" y="3806945"/>
                <a:ext cx="379302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99A0D4E-3E5E-5BBE-1EFB-B4C5181E7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442" y="3806945"/>
                <a:ext cx="3793025" cy="738664"/>
              </a:xfrm>
              <a:prstGeom prst="rect">
                <a:avLst/>
              </a:prstGeom>
              <a:blipFill>
                <a:blip r:embed="rId2"/>
                <a:stretch>
                  <a:fillRect l="-3679" t="-6667" r="-367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0792899A-AF62-DB7C-459A-2A859F7D571C}"/>
                  </a:ext>
                </a:extLst>
              </p:cNvPr>
              <p:cNvSpPr/>
              <p:nvPr/>
            </p:nvSpPr>
            <p:spPr>
              <a:xfrm>
                <a:off x="6790071" y="3827303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0792899A-AF62-DB7C-459A-2A859F7D57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071" y="3827303"/>
                <a:ext cx="1089965" cy="73866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FD56255-942A-5B15-994F-E40D84F18F05}"/>
                  </a:ext>
                </a:extLst>
              </p:cNvPr>
              <p:cNvSpPr/>
              <p:nvPr/>
            </p:nvSpPr>
            <p:spPr>
              <a:xfrm>
                <a:off x="6753852" y="2206635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8FD56255-942A-5B15-994F-E40D84F18F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852" y="2206635"/>
                <a:ext cx="1089965" cy="7386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155DBCE2-4DD3-1649-0A4F-2FF289C43EC0}"/>
                  </a:ext>
                </a:extLst>
              </p:cNvPr>
              <p:cNvSpPr/>
              <p:nvPr/>
            </p:nvSpPr>
            <p:spPr>
              <a:xfrm>
                <a:off x="6777546" y="3016331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155DBCE2-4DD3-1649-0A4F-2FF289C43E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546" y="3016331"/>
                <a:ext cx="1089965" cy="73866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03E973A2-219D-CD9E-4D10-940B9796CED7}"/>
                  </a:ext>
                </a:extLst>
              </p:cNvPr>
              <p:cNvSpPr/>
              <p:nvPr/>
            </p:nvSpPr>
            <p:spPr>
              <a:xfrm>
                <a:off x="6744091" y="1396939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03E973A2-219D-CD9E-4D10-940B9796CE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91" y="1396939"/>
                <a:ext cx="1089965" cy="73866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0579282A-0869-E12B-8BDD-6F19A2998493}"/>
                  </a:ext>
                </a:extLst>
              </p:cNvPr>
              <p:cNvSpPr/>
              <p:nvPr/>
            </p:nvSpPr>
            <p:spPr>
              <a:xfrm>
                <a:off x="6802613" y="5468674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0579282A-0869-E12B-8BDD-6F19A29984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13" y="5468674"/>
                <a:ext cx="1097279" cy="73866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F3D9446B-A411-2139-D3C4-1FADEC308C47}"/>
                  </a:ext>
                </a:extLst>
              </p:cNvPr>
              <p:cNvSpPr/>
              <p:nvPr/>
            </p:nvSpPr>
            <p:spPr>
              <a:xfrm>
                <a:off x="6802613" y="6278370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F3D9446B-A411-2139-D3C4-1FADEC308C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13" y="6278370"/>
                <a:ext cx="1097279" cy="73866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8B6B072-EDD8-1D0E-E82D-163E9E13C7FC}"/>
                  </a:ext>
                </a:extLst>
              </p:cNvPr>
              <p:cNvSpPr/>
              <p:nvPr/>
            </p:nvSpPr>
            <p:spPr>
              <a:xfrm>
                <a:off x="6809564" y="4658978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28B6B072-EDD8-1D0E-E82D-163E9E13C7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4" y="4658978"/>
                <a:ext cx="1089965" cy="73866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682A2F53-955E-DD37-B1CE-446DC4CDE349}"/>
                  </a:ext>
                </a:extLst>
              </p:cNvPr>
              <p:cNvSpPr/>
              <p:nvPr/>
            </p:nvSpPr>
            <p:spPr>
              <a:xfrm>
                <a:off x="6809564" y="7147349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682A2F53-955E-DD37-B1CE-446DC4CDE3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4" y="7147349"/>
                <a:ext cx="1097279" cy="7386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1217EC8A-E931-E527-07C4-C0A61B1F7F79}"/>
                  </a:ext>
                </a:extLst>
              </p:cNvPr>
              <p:cNvSpPr/>
              <p:nvPr/>
            </p:nvSpPr>
            <p:spPr>
              <a:xfrm>
                <a:off x="6809564" y="7957045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1217EC8A-E931-E527-07C4-C0A61B1F7F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4" y="7957045"/>
                <a:ext cx="1097279" cy="73866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2A06734B-D560-ADBE-BA5E-0C40EACCE086}"/>
                  </a:ext>
                </a:extLst>
              </p:cNvPr>
              <p:cNvSpPr/>
              <p:nvPr/>
            </p:nvSpPr>
            <p:spPr>
              <a:xfrm>
                <a:off x="6786955" y="5467053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ounded Rectangle 38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2A06734B-D560-ADBE-BA5E-0C40EACCE0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955" y="5467053"/>
                <a:ext cx="1089965" cy="738664"/>
              </a:xfrm>
              <a:prstGeom prst="roundRect">
                <a:avLst/>
              </a:prstGeom>
              <a:blipFill>
                <a:blip r:embed="rId18"/>
                <a:stretch>
                  <a:fillRect t="-6780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ounded Rectangle 39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FF175D1B-C3C8-A722-699C-D5D5B577A7C9}"/>
                  </a:ext>
                </a:extLst>
              </p:cNvPr>
              <p:cNvSpPr/>
              <p:nvPr/>
            </p:nvSpPr>
            <p:spPr>
              <a:xfrm>
                <a:off x="6737546" y="222219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ounded Rectangle 39">
                <a:hlinkClick r:id="rId20" action="ppaction://hlinksldjump"/>
                <a:extLst>
                  <a:ext uri="{FF2B5EF4-FFF2-40B4-BE49-F238E27FC236}">
                    <a16:creationId xmlns:a16="http://schemas.microsoft.com/office/drawing/2014/main" id="{FF175D1B-C3C8-A722-699C-D5D5B577A7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546" y="2222196"/>
                <a:ext cx="1089965" cy="738664"/>
              </a:xfrm>
              <a:prstGeom prst="roundRect">
                <a:avLst/>
              </a:prstGeom>
              <a:blipFill>
                <a:blip r:embed="rId21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>
            <a:extLst>
              <a:ext uri="{FF2B5EF4-FFF2-40B4-BE49-F238E27FC236}">
                <a16:creationId xmlns:a16="http://schemas.microsoft.com/office/drawing/2014/main" id="{F1867F3E-4A4F-F743-70BF-79CADDC6C1FC}"/>
              </a:ext>
            </a:extLst>
          </p:cNvPr>
          <p:cNvSpPr/>
          <p:nvPr/>
        </p:nvSpPr>
        <p:spPr>
          <a:xfrm rot="5400000">
            <a:off x="4928228" y="-6695159"/>
            <a:ext cx="1657687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738074E-3B66-C757-A62C-25B32C0F06BE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4E418FFC-94D6-84E7-B24F-4F43386185CF}"/>
                  </a:ext>
                </a:extLst>
              </p:cNvPr>
              <p:cNvSpPr/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ounded Rectangle 44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4E418FFC-94D6-84E7-B24F-4F43386185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blipFill>
                <a:blip r:embed="rId22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Plus 45">
            <a:extLst>
              <a:ext uri="{FF2B5EF4-FFF2-40B4-BE49-F238E27FC236}">
                <a16:creationId xmlns:a16="http://schemas.microsoft.com/office/drawing/2014/main" id="{96BFD6F9-60BE-0959-E48E-AC23A3D15BB5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76D3AEAF-DA2C-C2FA-B087-9AF83A09DF60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Plus 37">
            <a:extLst>
              <a:ext uri="{FF2B5EF4-FFF2-40B4-BE49-F238E27FC236}">
                <a16:creationId xmlns:a16="http://schemas.microsoft.com/office/drawing/2014/main" id="{088733DE-0C2A-7563-5CF8-BDF7184D5CB5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" name="Plus 40">
            <a:extLst>
              <a:ext uri="{FF2B5EF4-FFF2-40B4-BE49-F238E27FC236}">
                <a16:creationId xmlns:a16="http://schemas.microsoft.com/office/drawing/2014/main" id="{F2DF7EC7-1455-CEBA-D3FC-F34F48449D2D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297EC94A-8601-8484-A9AA-2A2D7E8100D6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93A3019C-F75A-8A92-8C98-EA0E39E5D89F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93A3019C-F75A-8A92-8C98-EA0E39E5D8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99C09C8-4D30-0D04-0AE9-A0E2A83717B9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99C09C8-4D30-0D04-0AE9-A0E2A83717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23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B38D449-CBFA-1D5C-9A90-0C15D4E42334}"/>
              </a:ext>
            </a:extLst>
          </p:cNvPr>
          <p:cNvCxnSpPr>
            <a:cxnSpLocks/>
          </p:cNvCxnSpPr>
          <p:nvPr/>
        </p:nvCxnSpPr>
        <p:spPr>
          <a:xfrm>
            <a:off x="5109510" y="3270313"/>
            <a:ext cx="420117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D72A3E6-ECD1-C597-EBBF-C2D76E0DEBB2}"/>
              </a:ext>
            </a:extLst>
          </p:cNvPr>
          <p:cNvCxnSpPr>
            <a:cxnSpLocks/>
          </p:cNvCxnSpPr>
          <p:nvPr/>
        </p:nvCxnSpPr>
        <p:spPr>
          <a:xfrm flipV="1">
            <a:off x="5530559" y="2804375"/>
            <a:ext cx="0" cy="44509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5D714141-95BF-5D68-B934-7A33D91CDAB9}"/>
              </a:ext>
            </a:extLst>
          </p:cNvPr>
          <p:cNvCxnSpPr>
            <a:cxnSpLocks/>
          </p:cNvCxnSpPr>
          <p:nvPr/>
        </p:nvCxnSpPr>
        <p:spPr>
          <a:xfrm flipV="1">
            <a:off x="5527339" y="2366185"/>
            <a:ext cx="0" cy="38887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07606666-E041-F88B-9B7D-CD5633C8E9A9}"/>
              </a:ext>
            </a:extLst>
          </p:cNvPr>
          <p:cNvSpPr txBox="1"/>
          <p:nvPr/>
        </p:nvSpPr>
        <p:spPr>
          <a:xfrm>
            <a:off x="4978438" y="3311612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64" name="Plus 63">
            <a:extLst>
              <a:ext uri="{FF2B5EF4-FFF2-40B4-BE49-F238E27FC236}">
                <a16:creationId xmlns:a16="http://schemas.microsoft.com/office/drawing/2014/main" id="{7B2F83DB-DB1A-6682-7B30-FE5426AC6F23}"/>
              </a:ext>
            </a:extLst>
          </p:cNvPr>
          <p:cNvSpPr/>
          <p:nvPr/>
        </p:nvSpPr>
        <p:spPr>
          <a:xfrm rot="18949288">
            <a:off x="5340611" y="2134333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99FB235-F0B6-563D-C09C-F2B205551026}"/>
              </a:ext>
            </a:extLst>
          </p:cNvPr>
          <p:cNvSpPr txBox="1"/>
          <p:nvPr/>
        </p:nvSpPr>
        <p:spPr>
          <a:xfrm>
            <a:off x="5564872" y="2756310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/>
              </a:rPr>
              <a:t>2 up</a:t>
            </a:r>
          </a:p>
        </p:txBody>
      </p:sp>
    </p:spTree>
    <p:extLst>
      <p:ext uri="{BB962C8B-B14F-4D97-AF65-F5344CB8AC3E}">
        <p14:creationId xmlns:p14="http://schemas.microsoft.com/office/powerpoint/2010/main" val="3113827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58" grpId="0"/>
      <p:bldP spid="58" grpId="1"/>
      <p:bldP spid="62" grpId="0"/>
      <p:bldP spid="62" grpId="1"/>
      <p:bldP spid="64" grpId="0" animBg="1"/>
      <p:bldP spid="64" grpId="1" animBg="1"/>
      <p:bldP spid="65" grpId="0"/>
      <p:bldP spid="65" grpId="1"/>
    </p:bldLst>
  </p:timing>
</p:sld>
</file>

<file path=ppt/slides/slide1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172FC-C553-9A29-B201-CCBB50431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1DEC339-DA06-0AAA-D661-5C79679FF706}"/>
              </a:ext>
            </a:extLst>
          </p:cNvPr>
          <p:cNvCxnSpPr>
            <a:cxnSpLocks/>
          </p:cNvCxnSpPr>
          <p:nvPr/>
        </p:nvCxnSpPr>
        <p:spPr>
          <a:xfrm flipV="1">
            <a:off x="5046781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6EF59473-B3A4-E685-8BA4-8BB0B550C78A}"/>
              </a:ext>
            </a:extLst>
          </p:cNvPr>
          <p:cNvGrpSpPr/>
          <p:nvPr/>
        </p:nvGrpSpPr>
        <p:grpSpPr>
          <a:xfrm>
            <a:off x="321635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4EA6872-9DA2-342C-89E0-A400BB427B3D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47FB144-8BC2-FAD9-1BFD-8A4D6E9642F5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CE81F96-78CC-268E-6CD7-EBEBE0DD5D25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093F060-BBD0-FAF5-9625-58DBBA295CB9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61B9CA8-2093-34BA-2B1B-D4EE96AC5FBF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7DA40FC-6C0C-F659-3923-6F36F801F6FD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42987D-654E-9E5D-6A8F-99A92EFC8A7F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4BF9369-35C8-70F1-A122-121710DAC071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7398853-E4A0-9D92-26AA-AB579EE8A283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8CE42FA-21AC-2D84-52D4-1285DBB852FB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5A49D95-AECF-AF3D-49F8-2EFA69FD6663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1B69400-EEDA-8A67-3DEA-1BB62215047A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B95D170-F128-DA3F-E033-B052DF947AF7}"/>
              </a:ext>
            </a:extLst>
          </p:cNvPr>
          <p:cNvCxnSpPr>
            <a:cxnSpLocks/>
          </p:cNvCxnSpPr>
          <p:nvPr/>
        </p:nvCxnSpPr>
        <p:spPr>
          <a:xfrm>
            <a:off x="275563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34C0D30-F1CD-BFBB-F3F1-5632E2CE89D6}"/>
              </a:ext>
            </a:extLst>
          </p:cNvPr>
          <p:cNvGrpSpPr/>
          <p:nvPr/>
        </p:nvGrpSpPr>
        <p:grpSpPr>
          <a:xfrm>
            <a:off x="278936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B49C8EA-CBEB-66A0-3387-F6699690518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7D4EE80-C069-4F0D-9E65-68CA808D793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A69104A-7308-3574-75D9-C9B568471B7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6F231ED-9421-BA5A-FF50-569362F0C6E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50E7305-F808-2A7D-A09B-4D7F15862F5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D9422DD-6022-72D4-54E7-5D519223272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D594A74-0D07-5541-5363-BF00EC48A1A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81833A4-8E73-33B0-F29E-ED5467360ED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2812E0B-BDB3-FC02-9F5E-6A4D26E1358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8943D1C-7899-BD3C-B141-95B13DDE139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488C1BE-221F-7ED7-BDAC-9CD9598B10D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A9EAEC86-B5ED-FB46-A1FE-D96624E0189D}"/>
              </a:ext>
            </a:extLst>
          </p:cNvPr>
          <p:cNvGraphicFramePr>
            <a:graphicFrameLocks noGrp="1"/>
          </p:cNvGraphicFramePr>
          <p:nvPr/>
        </p:nvGraphicFramePr>
        <p:xfrm>
          <a:off x="302339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D3BACAA-C734-6910-1051-D07A090D891E}"/>
              </a:ext>
            </a:extLst>
          </p:cNvPr>
          <p:cNvCxnSpPr>
            <a:cxnSpLocks/>
          </p:cNvCxnSpPr>
          <p:nvPr/>
        </p:nvCxnSpPr>
        <p:spPr>
          <a:xfrm flipV="1">
            <a:off x="2499913" y="-452530"/>
            <a:ext cx="6190558" cy="63353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81C7FDE4-13BE-E3C9-5385-19B908132CC2}"/>
              </a:ext>
            </a:extLst>
          </p:cNvPr>
          <p:cNvGraphicFramePr>
            <a:graphicFrameLocks noGrp="1"/>
          </p:cNvGraphicFramePr>
          <p:nvPr/>
        </p:nvGraphicFramePr>
        <p:xfrm>
          <a:off x="461522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C5728AE4-2A1D-AD9D-6F66-4589E984D819}"/>
              </a:ext>
            </a:extLst>
          </p:cNvPr>
          <p:cNvSpPr/>
          <p:nvPr/>
        </p:nvSpPr>
        <p:spPr>
          <a:xfrm rot="10800000">
            <a:off x="8714964" y="418783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05CAC2-8629-8925-CAE8-613E8CD8E9FA}"/>
              </a:ext>
            </a:extLst>
          </p:cNvPr>
          <p:cNvSpPr/>
          <p:nvPr/>
        </p:nvSpPr>
        <p:spPr>
          <a:xfrm rot="5400000">
            <a:off x="551013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03C015B-73F5-6FB4-C100-D531A45E02F3}"/>
              </a:ext>
            </a:extLst>
          </p:cNvPr>
          <p:cNvSpPr/>
          <p:nvPr/>
        </p:nvSpPr>
        <p:spPr>
          <a:xfrm rot="16200000" flipV="1">
            <a:off x="518373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938A97A-117C-2DE2-1C15-810FBF34B805}"/>
              </a:ext>
            </a:extLst>
          </p:cNvPr>
          <p:cNvSpPr/>
          <p:nvPr/>
        </p:nvSpPr>
        <p:spPr>
          <a:xfrm flipV="1">
            <a:off x="236050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AA20E24-12DA-A7A9-BCCB-6CDEA0D0E3C0}"/>
                  </a:ext>
                </a:extLst>
              </p:cNvPr>
              <p:cNvSpPr txBox="1"/>
              <p:nvPr/>
            </p:nvSpPr>
            <p:spPr>
              <a:xfrm>
                <a:off x="5656439" y="3806939"/>
                <a:ext cx="379302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AA20E24-12DA-A7A9-BCCB-6CDEA0D0E3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439" y="3806939"/>
                <a:ext cx="3793025" cy="738664"/>
              </a:xfrm>
              <a:prstGeom prst="rect">
                <a:avLst/>
              </a:prstGeom>
              <a:blipFill>
                <a:blip r:embed="rId2"/>
                <a:stretch>
                  <a:fillRect l="-3679" t="-6667" r="-367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9196FBCE-E106-B88A-1B4B-F6FF78BA56A0}"/>
                  </a:ext>
                </a:extLst>
              </p:cNvPr>
              <p:cNvSpPr/>
              <p:nvPr/>
            </p:nvSpPr>
            <p:spPr>
              <a:xfrm>
                <a:off x="6786952" y="3013354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9196FBCE-E106-B88A-1B4B-F6FF78BA56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952" y="3013354"/>
                <a:ext cx="1089965" cy="73866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EBB5A6A8-84D3-3EF4-DF3E-583734BCEF02}"/>
                  </a:ext>
                </a:extLst>
              </p:cNvPr>
              <p:cNvSpPr/>
              <p:nvPr/>
            </p:nvSpPr>
            <p:spPr>
              <a:xfrm>
                <a:off x="6753849" y="1383669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EBB5A6A8-84D3-3EF4-DF3E-583734BCEF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849" y="1383669"/>
                <a:ext cx="1089965" cy="7386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C51877A-33DE-A6D7-3B73-232E29A99FCD}"/>
                  </a:ext>
                </a:extLst>
              </p:cNvPr>
              <p:cNvSpPr/>
              <p:nvPr/>
            </p:nvSpPr>
            <p:spPr>
              <a:xfrm>
                <a:off x="6777543" y="2193365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EC51877A-33DE-A6D7-3B73-232E29A99F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543" y="2193365"/>
                <a:ext cx="1089965" cy="73866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F5D1235B-E189-D5C0-A1F6-5D5958778A8B}"/>
                  </a:ext>
                </a:extLst>
              </p:cNvPr>
              <p:cNvSpPr/>
              <p:nvPr/>
            </p:nvSpPr>
            <p:spPr>
              <a:xfrm>
                <a:off x="6744088" y="573973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F5D1235B-E189-D5C0-A1F6-5D5958778A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88" y="573973"/>
                <a:ext cx="1089965" cy="73866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8E08F4F6-61F8-165B-865F-9F3B47477F83}"/>
                  </a:ext>
                </a:extLst>
              </p:cNvPr>
              <p:cNvSpPr/>
              <p:nvPr/>
            </p:nvSpPr>
            <p:spPr>
              <a:xfrm>
                <a:off x="6802610" y="4645708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8E08F4F6-61F8-165B-865F-9F3B47477F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10" y="4645708"/>
                <a:ext cx="1097279" cy="73866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10FB5B0A-BDFB-AEBA-CC8D-13FD5072B8D0}"/>
                  </a:ext>
                </a:extLst>
              </p:cNvPr>
              <p:cNvSpPr/>
              <p:nvPr/>
            </p:nvSpPr>
            <p:spPr>
              <a:xfrm>
                <a:off x="6802610" y="5455404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10FB5B0A-BDFB-AEBA-CC8D-13FD5072B8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10" y="5455404"/>
                <a:ext cx="1097279" cy="7386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C43B3D95-6279-B111-727D-9E2ADE8BCD49}"/>
                  </a:ext>
                </a:extLst>
              </p:cNvPr>
              <p:cNvSpPr/>
              <p:nvPr/>
            </p:nvSpPr>
            <p:spPr>
              <a:xfrm>
                <a:off x="6809561" y="3836012"/>
                <a:ext cx="1089965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C43B3D95-6279-B111-727D-9E2ADE8BCD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1" y="3836012"/>
                <a:ext cx="1089965" cy="73866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3AB84D3E-ACD7-4981-B987-3B569A1055F8}"/>
                  </a:ext>
                </a:extLst>
              </p:cNvPr>
              <p:cNvSpPr/>
              <p:nvPr/>
            </p:nvSpPr>
            <p:spPr>
              <a:xfrm>
                <a:off x="6809561" y="6324383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3AB84D3E-ACD7-4981-B987-3B569A1055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1" y="6324383"/>
                <a:ext cx="1097279" cy="738664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54057E8C-13A7-7249-F04E-12591894654A}"/>
                  </a:ext>
                </a:extLst>
              </p:cNvPr>
              <p:cNvSpPr/>
              <p:nvPr/>
            </p:nvSpPr>
            <p:spPr>
              <a:xfrm>
                <a:off x="6809561" y="7134079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54057E8C-13A7-7249-F04E-1259189465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1" y="7134079"/>
                <a:ext cx="1097279" cy="738664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ounded Rectangle 39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0DCD9AC6-968F-F67C-6D2E-B874953119FF}"/>
                  </a:ext>
                </a:extLst>
              </p:cNvPr>
              <p:cNvSpPr/>
              <p:nvPr/>
            </p:nvSpPr>
            <p:spPr>
              <a:xfrm>
                <a:off x="6786952" y="5467047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ounded Rectangle 39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0DCD9AC6-968F-F67C-6D2E-B874953119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952" y="5467047"/>
                <a:ext cx="1089965" cy="738664"/>
              </a:xfrm>
              <a:prstGeom prst="roundRect">
                <a:avLst/>
              </a:prstGeom>
              <a:blipFill>
                <a:blip r:embed="rId18"/>
                <a:stretch>
                  <a:fillRect t="-6780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ounded Rectangle 40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EE15AEA1-5A91-168F-84D2-00F65F125933}"/>
                  </a:ext>
                </a:extLst>
              </p:cNvPr>
              <p:cNvSpPr/>
              <p:nvPr/>
            </p:nvSpPr>
            <p:spPr>
              <a:xfrm>
                <a:off x="6753872" y="2222190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Rounded Rectangle 40">
                <a:hlinkClick r:id="rId20" action="ppaction://hlinksldjump"/>
                <a:extLst>
                  <a:ext uri="{FF2B5EF4-FFF2-40B4-BE49-F238E27FC236}">
                    <a16:creationId xmlns:a16="http://schemas.microsoft.com/office/drawing/2014/main" id="{EE15AEA1-5A91-168F-84D2-00F65F1259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872" y="2222190"/>
                <a:ext cx="1089965" cy="738664"/>
              </a:xfrm>
              <a:prstGeom prst="roundRect">
                <a:avLst/>
              </a:prstGeom>
              <a:blipFill>
                <a:blip r:embed="rId21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>
            <a:extLst>
              <a:ext uri="{FF2B5EF4-FFF2-40B4-BE49-F238E27FC236}">
                <a16:creationId xmlns:a16="http://schemas.microsoft.com/office/drawing/2014/main" id="{63253C07-BD10-BFF0-1EFE-8B165AAF2A11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0ECEF3B-4C29-8DCF-CA76-CEBFA433CEDE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5710B931-9330-96FB-FCFD-6733D46DDC32}"/>
                  </a:ext>
                </a:extLst>
              </p:cNvPr>
              <p:cNvSpPr/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ounded Rectangle 44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5710B931-9330-96FB-FCFD-6733D46DDC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blipFill>
                <a:blip r:embed="rId22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>
                <a:hlinkClick r:id="rId23" action="ppaction://hlinksldjump"/>
                <a:extLst>
                  <a:ext uri="{FF2B5EF4-FFF2-40B4-BE49-F238E27FC236}">
                    <a16:creationId xmlns:a16="http://schemas.microsoft.com/office/drawing/2014/main" id="{85BD51AB-23EB-00F1-9A0E-22176DFBB814}"/>
                  </a:ext>
                </a:extLst>
              </p:cNvPr>
              <p:cNvSpPr/>
              <p:nvPr/>
            </p:nvSpPr>
            <p:spPr>
              <a:xfrm>
                <a:off x="6762108" y="562924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ounded Rectangle 45">
                <a:hlinkClick r:id="rId24" action="ppaction://hlinksldjump"/>
                <a:extLst>
                  <a:ext uri="{FF2B5EF4-FFF2-40B4-BE49-F238E27FC236}">
                    <a16:creationId xmlns:a16="http://schemas.microsoft.com/office/drawing/2014/main" id="{85BD51AB-23EB-00F1-9A0E-22176DFBB8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108" y="562924"/>
                <a:ext cx="1089965" cy="738664"/>
              </a:xfrm>
              <a:prstGeom prst="roundRect">
                <a:avLst/>
              </a:prstGeom>
              <a:blipFill>
                <a:blip r:embed="rId25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Plus 47">
            <a:extLst>
              <a:ext uri="{FF2B5EF4-FFF2-40B4-BE49-F238E27FC236}">
                <a16:creationId xmlns:a16="http://schemas.microsoft.com/office/drawing/2014/main" id="{B0656B88-AA62-F933-4B7E-7637C0388FCC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Plus 1">
            <a:extLst>
              <a:ext uri="{FF2B5EF4-FFF2-40B4-BE49-F238E27FC236}">
                <a16:creationId xmlns:a16="http://schemas.microsoft.com/office/drawing/2014/main" id="{826A551D-5A33-12CB-D040-F9573C019F3A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BE82F7D8-D49C-51AD-E867-AE0E55F09F91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Plus 37">
            <a:extLst>
              <a:ext uri="{FF2B5EF4-FFF2-40B4-BE49-F238E27FC236}">
                <a16:creationId xmlns:a16="http://schemas.microsoft.com/office/drawing/2014/main" id="{4C5E7F0A-4CBD-ABA1-7AF8-74A6FE9A89F8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5007EDD9-9C1D-48C9-D262-35A2611B564F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D4D3C7DD-E930-8983-6AAE-B80B8AA4DC41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D4D3C7DD-E930-8983-6AAE-B80B8AA4DC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149C3C9-1439-62AC-DD06-4F9A031FACA1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149C3C9-1439-62AC-DD06-4F9A031FA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26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9A82EA9-0985-ECBB-EF9C-983B1A0A2ED2}"/>
              </a:ext>
            </a:extLst>
          </p:cNvPr>
          <p:cNvCxnSpPr>
            <a:cxnSpLocks/>
          </p:cNvCxnSpPr>
          <p:nvPr/>
        </p:nvCxnSpPr>
        <p:spPr>
          <a:xfrm>
            <a:off x="5109510" y="3270313"/>
            <a:ext cx="420117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43D88795-B649-0FD8-B936-7DFF776E9C57}"/>
              </a:ext>
            </a:extLst>
          </p:cNvPr>
          <p:cNvCxnSpPr>
            <a:cxnSpLocks/>
          </p:cNvCxnSpPr>
          <p:nvPr/>
        </p:nvCxnSpPr>
        <p:spPr>
          <a:xfrm flipV="1">
            <a:off x="5530559" y="2804375"/>
            <a:ext cx="0" cy="44509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2E7B72CA-B2EB-A8E1-186E-4CD04DB473A4}"/>
              </a:ext>
            </a:extLst>
          </p:cNvPr>
          <p:cNvSpPr txBox="1"/>
          <p:nvPr/>
        </p:nvSpPr>
        <p:spPr>
          <a:xfrm>
            <a:off x="4978438" y="3311612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64" name="Plus 63">
            <a:extLst>
              <a:ext uri="{FF2B5EF4-FFF2-40B4-BE49-F238E27FC236}">
                <a16:creationId xmlns:a16="http://schemas.microsoft.com/office/drawing/2014/main" id="{380FEC20-852C-E0DB-1D04-C0C57D87B757}"/>
              </a:ext>
            </a:extLst>
          </p:cNvPr>
          <p:cNvSpPr/>
          <p:nvPr/>
        </p:nvSpPr>
        <p:spPr>
          <a:xfrm rot="18949288">
            <a:off x="5350443" y="2586614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365D7A0-60AE-B3D6-325F-C744DE65BA26}"/>
              </a:ext>
            </a:extLst>
          </p:cNvPr>
          <p:cNvSpPr txBox="1"/>
          <p:nvPr/>
        </p:nvSpPr>
        <p:spPr>
          <a:xfrm>
            <a:off x="5564872" y="2871687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/>
              </a:rPr>
              <a:t>1 up</a:t>
            </a:r>
          </a:p>
        </p:txBody>
      </p:sp>
    </p:spTree>
    <p:extLst>
      <p:ext uri="{BB962C8B-B14F-4D97-AF65-F5344CB8AC3E}">
        <p14:creationId xmlns:p14="http://schemas.microsoft.com/office/powerpoint/2010/main" val="3633855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58" grpId="0"/>
      <p:bldP spid="58" grpId="1"/>
      <p:bldP spid="62" grpId="0"/>
      <p:bldP spid="62" grpId="1"/>
      <p:bldP spid="64" grpId="0" animBg="1"/>
      <p:bldP spid="64" grpId="1" animBg="1"/>
      <p:bldP spid="65" grpId="0"/>
      <p:bldP spid="65" grpId="1"/>
    </p:bldLst>
  </p:timing>
</p:sld>
</file>

<file path=ppt/slides/slide1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83F7D-3DD3-C137-A5FD-1437ED242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277DF96-F081-CDD4-74D1-E3F243DAD4F7}"/>
              </a:ext>
            </a:extLst>
          </p:cNvPr>
          <p:cNvCxnSpPr>
            <a:cxnSpLocks/>
          </p:cNvCxnSpPr>
          <p:nvPr/>
        </p:nvCxnSpPr>
        <p:spPr>
          <a:xfrm flipV="1">
            <a:off x="5033718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2C34226C-ECEB-F990-0F3C-C942F3D4ADE6}"/>
              </a:ext>
            </a:extLst>
          </p:cNvPr>
          <p:cNvGrpSpPr/>
          <p:nvPr/>
        </p:nvGrpSpPr>
        <p:grpSpPr>
          <a:xfrm>
            <a:off x="3203294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F042B88-C16B-BFCD-F81E-90FFA390A4AE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7EF45FB-670A-F3BB-2AB0-C881484A043C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7FB002A-EFE3-0FA0-D444-043ECF70C1D5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3979FCA-D53C-543D-A68D-592A5CA1599F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E1179EB-8B80-40DC-D4B3-3A5BD0EF02EB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FA682CD-7051-FD01-FAA0-0B71B4952619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96681D8-EA06-ABF9-388B-8C89E206499F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0C6B07-7C65-3DD3-5FC8-8CBECACBB8A3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2F3BE1C-9413-ED31-84D6-B0B2E5B5618B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C0209B5-874B-30FF-43F6-1259EAA59869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84258B7-12C3-7DD5-8E01-6BBBC70ADFE1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2F7A52-BF08-54E7-AF88-9B5588CEEF85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02D6757-34F8-A866-8948-4408166CCB4A}"/>
              </a:ext>
            </a:extLst>
          </p:cNvPr>
          <p:cNvCxnSpPr>
            <a:cxnSpLocks/>
          </p:cNvCxnSpPr>
          <p:nvPr/>
        </p:nvCxnSpPr>
        <p:spPr>
          <a:xfrm>
            <a:off x="2742572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AC3B63-3988-05A1-7D53-734463B76F3C}"/>
              </a:ext>
            </a:extLst>
          </p:cNvPr>
          <p:cNvGrpSpPr/>
          <p:nvPr/>
        </p:nvGrpSpPr>
        <p:grpSpPr>
          <a:xfrm>
            <a:off x="2776298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AE1B22F-622B-E612-87F9-9F419872C82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2AB945-05AC-0D34-B54B-072BA303CD6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1DE1A9-1DD5-66F1-9A5E-D341B7FC146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ECB53FE-5B41-94C5-323E-492652502C0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3FF47F4-5F7E-D7EE-9727-C0BFF2B8EDC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39A4472-D824-4B7F-0CDB-22BFF435384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F48901E-E426-251E-3A16-DE6C1D5D793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22A4B80-08BB-9868-E7A4-DD3F8D96244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1BFB8D4-DDE2-2C18-DA4E-F6FF1F51BF0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A657671-DEB0-E295-E484-30864F0F6D1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D338EBE-A5FA-F56F-E883-561FF43232A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FE9D7845-3EC0-4162-6447-BFE955C9547D}"/>
              </a:ext>
            </a:extLst>
          </p:cNvPr>
          <p:cNvGraphicFramePr>
            <a:graphicFrameLocks noGrp="1"/>
          </p:cNvGraphicFramePr>
          <p:nvPr/>
        </p:nvGraphicFramePr>
        <p:xfrm>
          <a:off x="3010327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E7DB87D-FA75-05E7-9C06-12E5F5FBCC74}"/>
              </a:ext>
            </a:extLst>
          </p:cNvPr>
          <p:cNvCxnSpPr>
            <a:cxnSpLocks/>
          </p:cNvCxnSpPr>
          <p:nvPr/>
        </p:nvCxnSpPr>
        <p:spPr>
          <a:xfrm>
            <a:off x="2495008" y="3266401"/>
            <a:ext cx="68695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E44A24D3-0E34-1EED-7C66-4E01BDA439F5}"/>
              </a:ext>
            </a:extLst>
          </p:cNvPr>
          <p:cNvGraphicFramePr>
            <a:graphicFrameLocks noGrp="1"/>
          </p:cNvGraphicFramePr>
          <p:nvPr/>
        </p:nvGraphicFramePr>
        <p:xfrm>
          <a:off x="4602159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6A76D339-63DE-DAFC-CD9D-3FD882F2FF90}"/>
              </a:ext>
            </a:extLst>
          </p:cNvPr>
          <p:cNvSpPr/>
          <p:nvPr/>
        </p:nvSpPr>
        <p:spPr>
          <a:xfrm rot="10800000">
            <a:off x="8723023" y="430518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31643FA-596A-9111-0334-C662518AB9C0}"/>
              </a:ext>
            </a:extLst>
          </p:cNvPr>
          <p:cNvSpPr/>
          <p:nvPr/>
        </p:nvSpPr>
        <p:spPr>
          <a:xfrm rot="5400000">
            <a:off x="5497070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76A6DE1-8134-A869-CA87-1B5C789F39D6}"/>
              </a:ext>
            </a:extLst>
          </p:cNvPr>
          <p:cNvSpPr/>
          <p:nvPr/>
        </p:nvSpPr>
        <p:spPr>
          <a:xfrm rot="16200000" flipV="1">
            <a:off x="5170672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4D130F3-A85F-6774-B71F-3B20FBCFD967}"/>
              </a:ext>
            </a:extLst>
          </p:cNvPr>
          <p:cNvSpPr/>
          <p:nvPr/>
        </p:nvSpPr>
        <p:spPr>
          <a:xfrm flipV="1">
            <a:off x="2347438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E666127-CCAF-511E-9A79-42DEF6A5E752}"/>
                  </a:ext>
                </a:extLst>
              </p:cNvPr>
              <p:cNvSpPr txBox="1"/>
              <p:nvPr/>
            </p:nvSpPr>
            <p:spPr>
              <a:xfrm>
                <a:off x="5669503" y="3794063"/>
                <a:ext cx="379302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E666127-CCAF-511E-9A79-42DEF6A5E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503" y="3794063"/>
                <a:ext cx="3793025" cy="738664"/>
              </a:xfrm>
              <a:prstGeom prst="rect">
                <a:avLst/>
              </a:prstGeom>
              <a:blipFill>
                <a:blip r:embed="rId3"/>
                <a:stretch>
                  <a:fillRect l="-3679" t="-6667" r="-367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F081AFC4-A580-E173-D94E-9F20342883A9}"/>
                  </a:ext>
                </a:extLst>
              </p:cNvPr>
              <p:cNvSpPr/>
              <p:nvPr/>
            </p:nvSpPr>
            <p:spPr>
              <a:xfrm>
                <a:off x="6803132" y="2194626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F081AFC4-A580-E173-D94E-9F20342883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3132" y="2194626"/>
                <a:ext cx="1089965" cy="7386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FFD43594-4FFF-8E5F-39E5-EE9805B39D20}"/>
                  </a:ext>
                </a:extLst>
              </p:cNvPr>
              <p:cNvSpPr/>
              <p:nvPr/>
            </p:nvSpPr>
            <p:spPr>
              <a:xfrm>
                <a:off x="6766913" y="573958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FFD43594-4FFF-8E5F-39E5-EE9805B39D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913" y="573958"/>
                <a:ext cx="1089965" cy="73866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6F3A319B-A91B-A9A6-7C34-1E42A282BB29}"/>
                  </a:ext>
                </a:extLst>
              </p:cNvPr>
              <p:cNvSpPr/>
              <p:nvPr/>
            </p:nvSpPr>
            <p:spPr>
              <a:xfrm>
                <a:off x="6790607" y="1383654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6F3A319B-A91B-A9A6-7C34-1E42A282BB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607" y="1383654"/>
                <a:ext cx="1089965" cy="73866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C29F4D4E-AE7F-9E02-C544-F4EE49121373}"/>
                  </a:ext>
                </a:extLst>
              </p:cNvPr>
              <p:cNvSpPr/>
              <p:nvPr/>
            </p:nvSpPr>
            <p:spPr>
              <a:xfrm>
                <a:off x="6757152" y="-235738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C29F4D4E-AE7F-9E02-C544-F4EE491213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7152" y="-235738"/>
                <a:ext cx="1089965" cy="73866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BAF648DF-16D6-40B9-E6E8-56C9EF467F3D}"/>
                  </a:ext>
                </a:extLst>
              </p:cNvPr>
              <p:cNvSpPr/>
              <p:nvPr/>
            </p:nvSpPr>
            <p:spPr>
              <a:xfrm>
                <a:off x="6815674" y="3835997"/>
                <a:ext cx="1097279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BAF648DF-16D6-40B9-E6E8-56C9EF467F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674" y="3835997"/>
                <a:ext cx="1097279" cy="73866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F5823B1C-99B8-2350-E4E8-F16620F458C3}"/>
                  </a:ext>
                </a:extLst>
              </p:cNvPr>
              <p:cNvSpPr/>
              <p:nvPr/>
            </p:nvSpPr>
            <p:spPr>
              <a:xfrm>
                <a:off x="6815695" y="4666050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F5823B1C-99B8-2350-E4E8-F16620F458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695" y="4666050"/>
                <a:ext cx="1097279" cy="73866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A63EC4E5-F446-9024-34E5-9641C3A100A1}"/>
                  </a:ext>
                </a:extLst>
              </p:cNvPr>
              <p:cNvSpPr/>
              <p:nvPr/>
            </p:nvSpPr>
            <p:spPr>
              <a:xfrm>
                <a:off x="6822625" y="3026301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A63EC4E5-F446-9024-34E5-9641C3A100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625" y="3026301"/>
                <a:ext cx="1089965" cy="7386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4DE29286-98B2-ED47-1CC6-5E35A44F575B}"/>
                  </a:ext>
                </a:extLst>
              </p:cNvPr>
              <p:cNvSpPr/>
              <p:nvPr/>
            </p:nvSpPr>
            <p:spPr>
              <a:xfrm>
                <a:off x="6822625" y="5482014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4DE29286-98B2-ED47-1CC6-5E35A44F57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625" y="5482014"/>
                <a:ext cx="1097279" cy="738664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0C98974F-FA84-5E08-E963-BF3C5BDD3BB7}"/>
                  </a:ext>
                </a:extLst>
              </p:cNvPr>
              <p:cNvSpPr/>
              <p:nvPr/>
            </p:nvSpPr>
            <p:spPr>
              <a:xfrm>
                <a:off x="6822625" y="6291710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0C98974F-FA84-5E08-E963-BF3C5BDD3B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625" y="6291710"/>
                <a:ext cx="1097279" cy="738664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6A806439-4478-5F16-5B9A-687A1B5BAB65}"/>
                  </a:ext>
                </a:extLst>
              </p:cNvPr>
              <p:cNvSpPr/>
              <p:nvPr/>
            </p:nvSpPr>
            <p:spPr>
              <a:xfrm>
                <a:off x="6800016" y="5484267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ounded Rectangle 42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6A806439-4478-5F16-5B9A-687A1B5BAB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016" y="5484267"/>
                <a:ext cx="1089965" cy="738664"/>
              </a:xfrm>
              <a:prstGeom prst="roundRect">
                <a:avLst/>
              </a:prstGeom>
              <a:blipFill>
                <a:blip r:embed="rId19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>
                <a:hlinkClick r:id="rId20" action="ppaction://hlinksldjump"/>
                <a:extLst>
                  <a:ext uri="{FF2B5EF4-FFF2-40B4-BE49-F238E27FC236}">
                    <a16:creationId xmlns:a16="http://schemas.microsoft.com/office/drawing/2014/main" id="{DBD1B324-952A-4FD0-3717-FA305FF03E38}"/>
                  </a:ext>
                </a:extLst>
              </p:cNvPr>
              <p:cNvSpPr/>
              <p:nvPr/>
            </p:nvSpPr>
            <p:spPr>
              <a:xfrm>
                <a:off x="6799594" y="2209314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ounded Rectangle 47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DBD1B324-952A-4FD0-3717-FA305FF03E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594" y="2209314"/>
                <a:ext cx="1089965" cy="738664"/>
              </a:xfrm>
              <a:prstGeom prst="roundRect">
                <a:avLst/>
              </a:prstGeom>
              <a:blipFill>
                <a:blip r:embed="rId22"/>
                <a:stretch>
                  <a:fillRect t="-6667" b="-350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A0807B82-9D30-78AB-7FED-D7B79C2CB9AD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AAEA738-EF10-A115-D582-C588EA75386D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ounded Rectangle 40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16CD1E36-0C26-6FAC-7B6A-6991E0E64731}"/>
                  </a:ext>
                </a:extLst>
              </p:cNvPr>
              <p:cNvSpPr/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Rounded Rectangle 40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16CD1E36-0C26-6FAC-7B6A-6991E0E64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blipFill>
                <a:blip r:embed="rId23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>
                <a:hlinkClick r:id="rId24" action="ppaction://hlinksldjump"/>
                <a:extLst>
                  <a:ext uri="{FF2B5EF4-FFF2-40B4-BE49-F238E27FC236}">
                    <a16:creationId xmlns:a16="http://schemas.microsoft.com/office/drawing/2014/main" id="{FCC7163F-7496-B96E-0B4C-5587583AFFCF}"/>
                  </a:ext>
                </a:extLst>
              </p:cNvPr>
              <p:cNvSpPr/>
              <p:nvPr/>
            </p:nvSpPr>
            <p:spPr>
              <a:xfrm>
                <a:off x="6779681" y="557455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ounded Rectangle 44">
                <a:hlinkClick r:id="rId25" action="ppaction://hlinksldjump"/>
                <a:extLst>
                  <a:ext uri="{FF2B5EF4-FFF2-40B4-BE49-F238E27FC236}">
                    <a16:creationId xmlns:a16="http://schemas.microsoft.com/office/drawing/2014/main" id="{FCC7163F-7496-B96E-0B4C-5587583AFF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9681" y="557455"/>
                <a:ext cx="1089965" cy="738664"/>
              </a:xfrm>
              <a:prstGeom prst="roundRect">
                <a:avLst/>
              </a:prstGeom>
              <a:blipFill>
                <a:blip r:embed="rId26"/>
                <a:stretch>
                  <a:fillRect t="-6667" b="-350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Plus 45">
            <a:extLst>
              <a:ext uri="{FF2B5EF4-FFF2-40B4-BE49-F238E27FC236}">
                <a16:creationId xmlns:a16="http://schemas.microsoft.com/office/drawing/2014/main" id="{FDBCB3B9-DBF9-BC22-B55B-3A3E45F67C58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 Diagonal Corner of Rectangle 56">
                <a:extLst>
                  <a:ext uri="{FF2B5EF4-FFF2-40B4-BE49-F238E27FC236}">
                    <a16:creationId xmlns:a16="http://schemas.microsoft.com/office/drawing/2014/main" id="{7B6A6E55-731E-70B5-3B9B-A2B015D83BD7}"/>
                  </a:ext>
                </a:extLst>
              </p:cNvPr>
              <p:cNvSpPr/>
              <p:nvPr/>
            </p:nvSpPr>
            <p:spPr>
              <a:xfrm>
                <a:off x="9032638" y="4793484"/>
                <a:ext cx="2893702" cy="1740261"/>
              </a:xfrm>
              <a:prstGeom prst="round2DiagRect">
                <a:avLst/>
              </a:prstGeom>
              <a:solidFill>
                <a:schemeClr val="bg1"/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dirty="0">
                    <a:solidFill>
                      <a:schemeClr val="tx1"/>
                    </a:solidFill>
                  </a:rPr>
                  <a:t>This line has a flat gradient because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Notice that the equation simplifies to be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57" name="Round Diagonal Corner of Rectangle 56">
                <a:extLst>
                  <a:ext uri="{FF2B5EF4-FFF2-40B4-BE49-F238E27FC236}">
                    <a16:creationId xmlns:a16="http://schemas.microsoft.com/office/drawing/2014/main" id="{7B6A6E55-731E-70B5-3B9B-A2B015D83B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2638" y="4793484"/>
                <a:ext cx="2893702" cy="1740261"/>
              </a:xfrm>
              <a:prstGeom prst="round2DiagRect">
                <a:avLst/>
              </a:prstGeom>
              <a:blipFill>
                <a:blip r:embed="rId27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Curved Connector 57">
            <a:extLst>
              <a:ext uri="{FF2B5EF4-FFF2-40B4-BE49-F238E27FC236}">
                <a16:creationId xmlns:a16="http://schemas.microsoft.com/office/drawing/2014/main" id="{C0F06737-00F3-B5F3-1DE6-9C376A14267D}"/>
              </a:ext>
            </a:extLst>
          </p:cNvPr>
          <p:cNvCxnSpPr>
            <a:cxnSpLocks/>
          </p:cNvCxnSpPr>
          <p:nvPr/>
        </p:nvCxnSpPr>
        <p:spPr>
          <a:xfrm rot="16200000" flipV="1">
            <a:off x="9315447" y="4385272"/>
            <a:ext cx="445840" cy="392355"/>
          </a:xfrm>
          <a:prstGeom prst="curvedConnector3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Plus 1">
            <a:extLst>
              <a:ext uri="{FF2B5EF4-FFF2-40B4-BE49-F238E27FC236}">
                <a16:creationId xmlns:a16="http://schemas.microsoft.com/office/drawing/2014/main" id="{A6F4DB77-3947-05D6-2482-85391B4D6B96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9C0FFE38-B047-2AA8-D106-141D57C8CD72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Plus 37">
            <a:extLst>
              <a:ext uri="{FF2B5EF4-FFF2-40B4-BE49-F238E27FC236}">
                <a16:creationId xmlns:a16="http://schemas.microsoft.com/office/drawing/2014/main" id="{632BAF49-75AE-610C-F838-AD4A845EAD97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08868E91-1DAE-E835-79EF-5D008C545869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F3A360B3-FD53-C8FF-B9FC-C73ADA3C1ED6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F3A360B3-FD53-C8FF-B9FC-C73ADA3C1E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490E782-6CD7-4AE8-DB82-09D97C156C82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490E782-6CD7-4AE8-DB82-09D97C156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28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833BCBB4-5E98-6A8D-2931-54323C73F403}"/>
              </a:ext>
            </a:extLst>
          </p:cNvPr>
          <p:cNvCxnSpPr>
            <a:cxnSpLocks/>
          </p:cNvCxnSpPr>
          <p:nvPr/>
        </p:nvCxnSpPr>
        <p:spPr>
          <a:xfrm>
            <a:off x="5147733" y="3270313"/>
            <a:ext cx="342566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888F4E95-74C7-96EA-1795-C739DDE6DBCE}"/>
              </a:ext>
            </a:extLst>
          </p:cNvPr>
          <p:cNvSpPr txBox="1"/>
          <p:nvPr/>
        </p:nvSpPr>
        <p:spPr>
          <a:xfrm>
            <a:off x="4978438" y="3311612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66" name="Plus 65">
            <a:extLst>
              <a:ext uri="{FF2B5EF4-FFF2-40B4-BE49-F238E27FC236}">
                <a16:creationId xmlns:a16="http://schemas.microsoft.com/office/drawing/2014/main" id="{77FF6850-D87D-6CB4-E7C9-32B0970C3E99}"/>
              </a:ext>
            </a:extLst>
          </p:cNvPr>
          <p:cNvSpPr/>
          <p:nvPr/>
        </p:nvSpPr>
        <p:spPr>
          <a:xfrm rot="18949288">
            <a:off x="5361285" y="3098201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1085C7E-5DA2-A24B-797A-03DF852600BD}"/>
              </a:ext>
            </a:extLst>
          </p:cNvPr>
          <p:cNvSpPr txBox="1"/>
          <p:nvPr/>
        </p:nvSpPr>
        <p:spPr>
          <a:xfrm>
            <a:off x="5575532" y="2986707"/>
            <a:ext cx="1024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effectLst/>
              </a:rPr>
              <a:t>0 up</a:t>
            </a:r>
          </a:p>
        </p:txBody>
      </p:sp>
    </p:spTree>
    <p:extLst>
      <p:ext uri="{BB962C8B-B14F-4D97-AF65-F5344CB8AC3E}">
        <p14:creationId xmlns:p14="http://schemas.microsoft.com/office/powerpoint/2010/main" val="3340111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mph" presetSubtype="0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50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57" grpId="0" animBg="1"/>
      <p:bldP spid="38" grpId="0" animBg="1"/>
      <p:bldP spid="38" grpId="1" animBg="1"/>
      <p:bldP spid="60" grpId="0"/>
      <p:bldP spid="60" grpId="1"/>
      <p:bldP spid="64" grpId="0"/>
      <p:bldP spid="64" grpId="1"/>
      <p:bldP spid="66" grpId="0" animBg="1"/>
      <p:bldP spid="66" grpId="1" animBg="1"/>
      <p:bldP spid="67" grpId="0"/>
      <p:bldP spid="67" grpId="1"/>
    </p:bldLst>
  </p:timing>
</p:sld>
</file>

<file path=ppt/slides/slide1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CD0CF-BEC3-A578-23AF-D5192C850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A7809F3-042C-8796-50C3-0FC79A404AD6}"/>
              </a:ext>
            </a:extLst>
          </p:cNvPr>
          <p:cNvCxnSpPr>
            <a:cxnSpLocks/>
          </p:cNvCxnSpPr>
          <p:nvPr/>
        </p:nvCxnSpPr>
        <p:spPr>
          <a:xfrm flipV="1">
            <a:off x="5033721" y="691985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645DDFB6-6F5C-6A74-ADD0-9BD621ED8E4C}"/>
              </a:ext>
            </a:extLst>
          </p:cNvPr>
          <p:cNvGrpSpPr/>
          <p:nvPr/>
        </p:nvGrpSpPr>
        <p:grpSpPr>
          <a:xfrm>
            <a:off x="3203297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6C0C6F9-8959-4640-47B0-E96EABD6E0B1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D9A75AC-76D1-AFA8-CB51-C760700C55ED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7244CC9-63B6-9AC8-FBF5-7C6F22E4E60F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44C103D-4E77-F0E5-99F5-973B8DF8F1C4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276FD05-EB12-E6D2-A3B4-8E35ACD77F7F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1954625-7A6C-5214-A105-6D0AA7C9E62F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C62B64B-AE4D-DB60-4242-EE0770167E54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7EEFD0F-3D05-21AF-ED1B-6A15945B61F5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ED55910-ED27-CA99-26DD-9FB25019A5D7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3AE9D3E-7FC5-297E-6730-B16EFA95B3C5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7788872-28A2-BFFD-F895-2688050423BD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26FBE05-21C9-9C58-418E-A792C1BE9BCE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BCF0CAB-3317-D7E7-07EB-D7607C789D93}"/>
              </a:ext>
            </a:extLst>
          </p:cNvPr>
          <p:cNvCxnSpPr>
            <a:cxnSpLocks/>
          </p:cNvCxnSpPr>
          <p:nvPr/>
        </p:nvCxnSpPr>
        <p:spPr>
          <a:xfrm>
            <a:off x="2742575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F1CEDD0-12B7-595F-59AF-D3F248523CD4}"/>
              </a:ext>
            </a:extLst>
          </p:cNvPr>
          <p:cNvGrpSpPr/>
          <p:nvPr/>
        </p:nvGrpSpPr>
        <p:grpSpPr>
          <a:xfrm>
            <a:off x="2776301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0012194-5DB5-757F-4807-28C7ABA2094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AF93F22-7608-377D-B06C-A0D108E8444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4A9208C-594C-48E3-240F-21FE7ADDAD7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EC89F0C-341A-5C6E-050D-6BAEE40A329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BBFC3F0-D7FB-CE35-454D-01C8174ECB2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0B27A7-7810-63E8-974B-7E93FF71C54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5C42451-37F7-5114-7E77-18ECC16E03B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ABD151C-30B9-CF83-BF2A-1E5CAE3DCD5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F0B194F-1412-7035-9458-66EF7E193EA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18BDCCC-EF89-4F07-F9EF-1016D86FA28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4C460E9-FBBF-2AB8-0B0F-A213EC211F3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7CE23001-9336-936C-2EFF-BBA3E24E5411}"/>
              </a:ext>
            </a:extLst>
          </p:cNvPr>
          <p:cNvGraphicFramePr>
            <a:graphicFrameLocks noGrp="1"/>
          </p:cNvGraphicFramePr>
          <p:nvPr/>
        </p:nvGraphicFramePr>
        <p:xfrm>
          <a:off x="3010330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F215A31-B32D-E64E-0508-4CAA8EEC975B}"/>
              </a:ext>
            </a:extLst>
          </p:cNvPr>
          <p:cNvCxnSpPr>
            <a:cxnSpLocks/>
          </p:cNvCxnSpPr>
          <p:nvPr/>
        </p:nvCxnSpPr>
        <p:spPr>
          <a:xfrm>
            <a:off x="2611413" y="850543"/>
            <a:ext cx="5846505" cy="58020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3E2F40EF-2C38-2E67-8C54-D78E548E8CA8}"/>
              </a:ext>
            </a:extLst>
          </p:cNvPr>
          <p:cNvGraphicFramePr>
            <a:graphicFrameLocks noGrp="1"/>
          </p:cNvGraphicFramePr>
          <p:nvPr/>
        </p:nvGraphicFramePr>
        <p:xfrm>
          <a:off x="4602162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2F30D76A-037F-F021-ADB3-EF693D26B33C}"/>
              </a:ext>
            </a:extLst>
          </p:cNvPr>
          <p:cNvSpPr/>
          <p:nvPr/>
        </p:nvSpPr>
        <p:spPr>
          <a:xfrm rot="10800000">
            <a:off x="8750456" y="251654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6CC08F4-24C5-9932-3390-257AE25025E9}"/>
              </a:ext>
            </a:extLst>
          </p:cNvPr>
          <p:cNvSpPr/>
          <p:nvPr/>
        </p:nvSpPr>
        <p:spPr>
          <a:xfrm rot="5400000">
            <a:off x="5497073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6E8A628-CE86-FFC1-9A40-B5867B2B5A68}"/>
              </a:ext>
            </a:extLst>
          </p:cNvPr>
          <p:cNvSpPr/>
          <p:nvPr/>
        </p:nvSpPr>
        <p:spPr>
          <a:xfrm rot="16200000" flipV="1">
            <a:off x="5170675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3DDCAE5-911F-FDA7-C780-A922F9E6A30A}"/>
              </a:ext>
            </a:extLst>
          </p:cNvPr>
          <p:cNvSpPr/>
          <p:nvPr/>
        </p:nvSpPr>
        <p:spPr>
          <a:xfrm flipV="1">
            <a:off x="2347441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D1C5E87-011E-91B4-7E51-C58D45CA860E}"/>
                  </a:ext>
                </a:extLst>
              </p:cNvPr>
              <p:cNvSpPr txBox="1"/>
              <p:nvPr/>
            </p:nvSpPr>
            <p:spPr>
              <a:xfrm>
                <a:off x="5656437" y="3794062"/>
                <a:ext cx="379302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effectLst>
                            <a:glow rad="112171">
                              <a:schemeClr val="bg1">
                                <a:alpha val="93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effectLst>
                            <a:glow rad="112171">
                              <a:schemeClr val="bg1">
                                <a:alpha val="93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effectLst>
                            <a:glow rad="112171">
                              <a:schemeClr val="bg1">
                                <a:alpha val="93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effectLst>
                            <a:glow rad="112171">
                              <a:schemeClr val="bg1">
                                <a:alpha val="93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>
                  <a:effectLst>
                    <a:glow rad="112171">
                      <a:schemeClr val="bg1">
                        <a:alpha val="93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D1C5E87-011E-91B4-7E51-C58D45CA86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437" y="3794062"/>
                <a:ext cx="3793025" cy="738664"/>
              </a:xfrm>
              <a:prstGeom prst="rect">
                <a:avLst/>
              </a:prstGeom>
              <a:blipFill>
                <a:blip r:embed="rId3"/>
                <a:stretch>
                  <a:fillRect l="-5686" t="-18333" r="-5686" b="-4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D77A45B2-DA44-B95B-D5AF-93C744AC4981}"/>
                  </a:ext>
                </a:extLst>
              </p:cNvPr>
              <p:cNvSpPr/>
              <p:nvPr/>
            </p:nvSpPr>
            <p:spPr>
              <a:xfrm>
                <a:off x="6790066" y="1384728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D77A45B2-DA44-B95B-D5AF-93C744AC49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066" y="1384728"/>
                <a:ext cx="1089965" cy="7386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B197E871-4FC3-B7B4-DF44-68DE5FA1CCD2}"/>
                  </a:ext>
                </a:extLst>
              </p:cNvPr>
              <p:cNvSpPr/>
              <p:nvPr/>
            </p:nvSpPr>
            <p:spPr>
              <a:xfrm>
                <a:off x="6753847" y="-235940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B197E871-4FC3-B7B4-DF44-68DE5FA1CC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847" y="-235940"/>
                <a:ext cx="1089965" cy="73866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99160168-B42E-5F23-B168-A2DEC315A365}"/>
                  </a:ext>
                </a:extLst>
              </p:cNvPr>
              <p:cNvSpPr/>
              <p:nvPr/>
            </p:nvSpPr>
            <p:spPr>
              <a:xfrm>
                <a:off x="6777541" y="573756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99160168-B42E-5F23-B168-A2DEC315A3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541" y="573756"/>
                <a:ext cx="1089965" cy="73866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F09DAA6A-7EC5-8378-2551-EAC941C0D82B}"/>
                  </a:ext>
                </a:extLst>
              </p:cNvPr>
              <p:cNvSpPr/>
              <p:nvPr/>
            </p:nvSpPr>
            <p:spPr>
              <a:xfrm>
                <a:off x="6744086" y="-1045636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F09DAA6A-7EC5-8378-2551-EAC941C0D8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86" y="-1045636"/>
                <a:ext cx="1089965" cy="73866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4EC7DCC0-AAB0-2C5D-A40D-756F6DCC7BF7}"/>
                  </a:ext>
                </a:extLst>
              </p:cNvPr>
              <p:cNvSpPr/>
              <p:nvPr/>
            </p:nvSpPr>
            <p:spPr>
              <a:xfrm>
                <a:off x="6802608" y="3026099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4EC7DCC0-AAB0-2C5D-A40D-756F6DCC7B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08" y="3026099"/>
                <a:ext cx="1097279" cy="73866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6722F7B2-ED84-E2E8-43E8-F2B9E6FFE261}"/>
                  </a:ext>
                </a:extLst>
              </p:cNvPr>
              <p:cNvSpPr/>
              <p:nvPr/>
            </p:nvSpPr>
            <p:spPr>
              <a:xfrm>
                <a:off x="6802608" y="3835795"/>
                <a:ext cx="1097279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6722F7B2-ED84-E2E8-43E8-F2B9E6FFE2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08" y="3835795"/>
                <a:ext cx="1097279" cy="73866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22A2B7EE-F5C3-E657-A432-A7EBB8BE34A7}"/>
                  </a:ext>
                </a:extLst>
              </p:cNvPr>
              <p:cNvSpPr/>
              <p:nvPr/>
            </p:nvSpPr>
            <p:spPr>
              <a:xfrm>
                <a:off x="6809559" y="2216403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22A2B7EE-F5C3-E657-A432-A7EBB8BE34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59" y="2216403"/>
                <a:ext cx="1089965" cy="7386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0ACEA0A6-C3EC-6CD9-9EC9-1588DE1E7C7C}"/>
                  </a:ext>
                </a:extLst>
              </p:cNvPr>
              <p:cNvSpPr/>
              <p:nvPr/>
            </p:nvSpPr>
            <p:spPr>
              <a:xfrm>
                <a:off x="6786408" y="4674312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0ACEA0A6-C3EC-6CD9-9EC9-1588DE1E7C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408" y="4674312"/>
                <a:ext cx="1097279" cy="73866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04C4570A-B33A-C232-1EFE-9166BB92B00C}"/>
                  </a:ext>
                </a:extLst>
              </p:cNvPr>
              <p:cNvSpPr/>
              <p:nvPr/>
            </p:nvSpPr>
            <p:spPr>
              <a:xfrm>
                <a:off x="6809559" y="5514470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04C4570A-B33A-C232-1EFE-9166BB92B0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59" y="5514470"/>
                <a:ext cx="1097279" cy="738664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DD5EBE8F-8EC7-7EB4-E49C-E4698DD968F9}"/>
                  </a:ext>
                </a:extLst>
              </p:cNvPr>
              <p:cNvSpPr/>
              <p:nvPr/>
            </p:nvSpPr>
            <p:spPr>
              <a:xfrm>
                <a:off x="6835515" y="2192984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ounded Rectangle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DD5EBE8F-8EC7-7EB4-E49C-E4698DD968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515" y="2192984"/>
                <a:ext cx="1089965" cy="738664"/>
              </a:xfrm>
              <a:prstGeom prst="roundRect">
                <a:avLst/>
              </a:prstGeom>
              <a:blipFill>
                <a:blip r:embed="rId19"/>
                <a:stretch>
                  <a:fillRect t="-6780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id="{EB8FFCB4-A38C-B149-6018-A9F50C1BFDA4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235D636-01EB-CBA4-2333-0B966E8617F6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ounded Rectangle 40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45DD8209-0688-6519-8ADE-35F4A0FA7FA9}"/>
                  </a:ext>
                </a:extLst>
              </p:cNvPr>
              <p:cNvSpPr/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Rounded Rectangle 40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45DD8209-0688-6519-8ADE-35F4A0FA7F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09" y="5473836"/>
                <a:ext cx="1089965" cy="738664"/>
              </a:xfrm>
              <a:prstGeom prst="roundRect">
                <a:avLst/>
              </a:prstGeom>
              <a:blipFill>
                <a:blip r:embed="rId20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6A9EBB5F-4F8E-600A-E5F3-1B911F0E13BB}"/>
                  </a:ext>
                </a:extLst>
              </p:cNvPr>
              <p:cNvSpPr/>
              <p:nvPr/>
            </p:nvSpPr>
            <p:spPr>
              <a:xfrm>
                <a:off x="6773676" y="555250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ounded Rectangle 41">
                <a:hlinkClick r:id="rId22" action="ppaction://hlinksldjump"/>
                <a:extLst>
                  <a:ext uri="{FF2B5EF4-FFF2-40B4-BE49-F238E27FC236}">
                    <a16:creationId xmlns:a16="http://schemas.microsoft.com/office/drawing/2014/main" id="{6A9EBB5F-4F8E-600A-E5F3-1B911F0E13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3676" y="555250"/>
                <a:ext cx="1089965" cy="738664"/>
              </a:xfrm>
              <a:prstGeom prst="roundRect">
                <a:avLst/>
              </a:prstGeom>
              <a:blipFill>
                <a:blip r:embed="rId23"/>
                <a:stretch>
                  <a:fillRect t="-6780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Plus 44">
            <a:extLst>
              <a:ext uri="{FF2B5EF4-FFF2-40B4-BE49-F238E27FC236}">
                <a16:creationId xmlns:a16="http://schemas.microsoft.com/office/drawing/2014/main" id="{496B18CA-3BE5-DEF7-7378-F73C7F8AEA11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Plus 1">
            <a:extLst>
              <a:ext uri="{FF2B5EF4-FFF2-40B4-BE49-F238E27FC236}">
                <a16:creationId xmlns:a16="http://schemas.microsoft.com/office/drawing/2014/main" id="{60C35ACB-CC97-A824-F0ED-1463DE71A0D9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6653D070-D467-A1C0-CCCB-DDEC3F2222C5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Plus 37">
            <a:extLst>
              <a:ext uri="{FF2B5EF4-FFF2-40B4-BE49-F238E27FC236}">
                <a16:creationId xmlns:a16="http://schemas.microsoft.com/office/drawing/2014/main" id="{D9737A0E-B758-836C-159A-6B2FC46ED23E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3" name="Plus 42">
            <a:extLst>
              <a:ext uri="{FF2B5EF4-FFF2-40B4-BE49-F238E27FC236}">
                <a16:creationId xmlns:a16="http://schemas.microsoft.com/office/drawing/2014/main" id="{36FEB429-8D94-A8FC-1E99-3AC243CD698F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FB8181C1-4094-1F98-E600-58D904D69563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98A28400-10A4-DB2E-AE8A-40A99C34CD98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98A28400-10A4-DB2E-AE8A-40A99C34CD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649ABE7-9E48-5DA6-4D54-BE0EB80E4F32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649ABE7-9E48-5DA6-4D54-BE0EB80E4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25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8CB99A5-B4A5-2EA6-D615-E999DFFBFFFB}"/>
              </a:ext>
            </a:extLst>
          </p:cNvPr>
          <p:cNvCxnSpPr>
            <a:cxnSpLocks/>
          </p:cNvCxnSpPr>
          <p:nvPr/>
        </p:nvCxnSpPr>
        <p:spPr>
          <a:xfrm>
            <a:off x="5109510" y="3270313"/>
            <a:ext cx="420117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AD3B7421-E20C-D730-7F72-774A429F9F31}"/>
              </a:ext>
            </a:extLst>
          </p:cNvPr>
          <p:cNvCxnSpPr>
            <a:cxnSpLocks/>
          </p:cNvCxnSpPr>
          <p:nvPr/>
        </p:nvCxnSpPr>
        <p:spPr>
          <a:xfrm>
            <a:off x="5503979" y="3249467"/>
            <a:ext cx="0" cy="47312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B1EA9FAC-21E5-4DD0-DA8A-E81E44797D7F}"/>
              </a:ext>
            </a:extLst>
          </p:cNvPr>
          <p:cNvSpPr txBox="1"/>
          <p:nvPr/>
        </p:nvSpPr>
        <p:spPr>
          <a:xfrm>
            <a:off x="5055836" y="2939530"/>
            <a:ext cx="7441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64" name="Plus 63">
            <a:extLst>
              <a:ext uri="{FF2B5EF4-FFF2-40B4-BE49-F238E27FC236}">
                <a16:creationId xmlns:a16="http://schemas.microsoft.com/office/drawing/2014/main" id="{BAC169EB-9F9B-18FB-1C61-1E24586CDDBF}"/>
              </a:ext>
            </a:extLst>
          </p:cNvPr>
          <p:cNvSpPr/>
          <p:nvPr/>
        </p:nvSpPr>
        <p:spPr>
          <a:xfrm rot="18949288">
            <a:off x="5350345" y="3595841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7ACA1D3-10F4-D3B3-3D89-F1411DA2CEC0}"/>
              </a:ext>
            </a:extLst>
          </p:cNvPr>
          <p:cNvSpPr txBox="1"/>
          <p:nvPr/>
        </p:nvSpPr>
        <p:spPr>
          <a:xfrm>
            <a:off x="5583099" y="3342083"/>
            <a:ext cx="63003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>
                <a:effectLst/>
              </a:rPr>
              <a:t>1 down</a:t>
            </a:r>
          </a:p>
        </p:txBody>
      </p:sp>
    </p:spTree>
    <p:extLst>
      <p:ext uri="{BB962C8B-B14F-4D97-AF65-F5344CB8AC3E}">
        <p14:creationId xmlns:p14="http://schemas.microsoft.com/office/powerpoint/2010/main" val="3931809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58" grpId="0"/>
      <p:bldP spid="58" grpId="1"/>
      <p:bldP spid="62" grpId="0"/>
      <p:bldP spid="62" grpId="1"/>
      <p:bldP spid="64" grpId="0" animBg="1"/>
      <p:bldP spid="64" grpId="1" animBg="1"/>
      <p:bldP spid="65" grpId="0"/>
      <p:bldP spid="65" grpId="1"/>
    </p:bldLst>
  </p:timing>
</p:sld>
</file>

<file path=ppt/slides/slide1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89A00-F33A-2EC8-8623-D3B0478C8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8206B0B-3CE8-6250-5A3D-3D6B479734C9}"/>
              </a:ext>
            </a:extLst>
          </p:cNvPr>
          <p:cNvCxnSpPr>
            <a:cxnSpLocks/>
          </p:cNvCxnSpPr>
          <p:nvPr/>
        </p:nvCxnSpPr>
        <p:spPr>
          <a:xfrm flipV="1">
            <a:off x="5033718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5BF696C1-9E1E-8819-0482-3584CE605F09}"/>
              </a:ext>
            </a:extLst>
          </p:cNvPr>
          <p:cNvGrpSpPr/>
          <p:nvPr/>
        </p:nvGrpSpPr>
        <p:grpSpPr>
          <a:xfrm>
            <a:off x="3203294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10B4319-C72A-32EE-4707-A262D3CE86B2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20C4524-A18C-052A-6119-5A06DEB87979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2ADC91-AF00-E143-C351-68861FC25907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6766950-7800-8CCC-68F2-E62C5DFD0A8E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062AFA3-3827-C652-562F-60672D0E4C8F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9CBB0A7-F89D-E6B5-2F41-10DFCDEFC799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35A671E-7F19-48C5-D612-EDBB79250216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D20F538-D972-4EDA-D8A0-62B6BBC4F9C1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57A0202-338A-49AB-88B8-8893C560CAF0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3723756-F579-5061-FB1F-DE823154736C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B9A02C1-FC78-15F3-1662-8E40C1BF7CE1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E414D49-9279-2A11-BB35-2B0423AD8549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ABEEDF-68B9-38EB-14B7-5217D7C94E55}"/>
              </a:ext>
            </a:extLst>
          </p:cNvPr>
          <p:cNvCxnSpPr>
            <a:cxnSpLocks/>
          </p:cNvCxnSpPr>
          <p:nvPr/>
        </p:nvCxnSpPr>
        <p:spPr>
          <a:xfrm>
            <a:off x="2742572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2B92EE6-B51C-47DA-F999-FC9FCE0F9D69}"/>
              </a:ext>
            </a:extLst>
          </p:cNvPr>
          <p:cNvGrpSpPr/>
          <p:nvPr/>
        </p:nvGrpSpPr>
        <p:grpSpPr>
          <a:xfrm>
            <a:off x="2776298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E1F3917-24A5-E061-A279-9600A197C63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0B60477-D57C-68A3-B5EF-6DF6352F1CC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182157D-7302-8DAE-CF1F-4CA296E1F0C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29C0545-1728-B9EE-B862-D7A89ED7B1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0D8DC3B-DD88-4328-F301-94593ED2100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2E7314F-3641-B087-297F-CBBD773603C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5891AEB-D7A6-E11C-DCD6-ED37851CB1E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8DA8E77-FEF0-BE64-1ED2-7584D16CF71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3B4EFC7-351A-28A2-5A80-BFB6722F071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93353E2-19DD-1855-2EF2-CC1F13ED426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D135E16-D8F8-98A0-4D14-E68A48900AF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89F33B3C-7E3D-A189-A079-859372667BD2}"/>
              </a:ext>
            </a:extLst>
          </p:cNvPr>
          <p:cNvGraphicFramePr>
            <a:graphicFrameLocks noGrp="1"/>
          </p:cNvGraphicFramePr>
          <p:nvPr/>
        </p:nvGraphicFramePr>
        <p:xfrm>
          <a:off x="3010327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0BE353E-3EF2-D871-642F-3C41E1082894}"/>
              </a:ext>
            </a:extLst>
          </p:cNvPr>
          <p:cNvCxnSpPr>
            <a:cxnSpLocks/>
          </p:cNvCxnSpPr>
          <p:nvPr/>
        </p:nvCxnSpPr>
        <p:spPr>
          <a:xfrm>
            <a:off x="3120400" y="-526693"/>
            <a:ext cx="3915408" cy="78202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F113130B-F817-F73A-8075-C6F9028D054E}"/>
              </a:ext>
            </a:extLst>
          </p:cNvPr>
          <p:cNvGraphicFramePr>
            <a:graphicFrameLocks noGrp="1"/>
          </p:cNvGraphicFramePr>
          <p:nvPr/>
        </p:nvGraphicFramePr>
        <p:xfrm>
          <a:off x="4602159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A1798A09-1331-A99B-68B3-2EBE9DB0FA43}"/>
              </a:ext>
            </a:extLst>
          </p:cNvPr>
          <p:cNvSpPr/>
          <p:nvPr/>
        </p:nvSpPr>
        <p:spPr>
          <a:xfrm rot="10800000">
            <a:off x="885150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1D91F54-DAA5-95DF-64C9-487E1755E5E7}"/>
              </a:ext>
            </a:extLst>
          </p:cNvPr>
          <p:cNvSpPr/>
          <p:nvPr/>
        </p:nvSpPr>
        <p:spPr>
          <a:xfrm rot="5400000">
            <a:off x="5497070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407C3D0-70A5-6C13-C564-3E416D5BF85D}"/>
              </a:ext>
            </a:extLst>
          </p:cNvPr>
          <p:cNvSpPr/>
          <p:nvPr/>
        </p:nvSpPr>
        <p:spPr>
          <a:xfrm rot="16200000" flipV="1">
            <a:off x="5170672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609CDB-8A0B-483F-D7FD-2B179C178C84}"/>
              </a:ext>
            </a:extLst>
          </p:cNvPr>
          <p:cNvSpPr/>
          <p:nvPr/>
        </p:nvSpPr>
        <p:spPr>
          <a:xfrm flipV="1">
            <a:off x="2347438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EE8D2CD-BBD8-B3AE-6940-338C78EACAA4}"/>
                  </a:ext>
                </a:extLst>
              </p:cNvPr>
              <p:cNvSpPr txBox="1"/>
              <p:nvPr/>
            </p:nvSpPr>
            <p:spPr>
              <a:xfrm>
                <a:off x="5656439" y="3806941"/>
                <a:ext cx="379302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EE8D2CD-BBD8-B3AE-6940-338C78EAC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439" y="3806941"/>
                <a:ext cx="3793025" cy="738664"/>
              </a:xfrm>
              <a:prstGeom prst="rect">
                <a:avLst/>
              </a:prstGeom>
              <a:blipFill>
                <a:blip r:embed="rId2"/>
                <a:stretch>
                  <a:fillRect l="-3679" t="-6667" r="-367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43D3C5DB-D731-8779-D32F-4E58C140872F}"/>
                  </a:ext>
                </a:extLst>
              </p:cNvPr>
              <p:cNvSpPr/>
              <p:nvPr/>
            </p:nvSpPr>
            <p:spPr>
              <a:xfrm>
                <a:off x="6790068" y="522396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43D3C5DB-D731-8779-D32F-4E58C14087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068" y="522396"/>
                <a:ext cx="1089965" cy="73866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497B288C-0FB0-F49B-9BAE-222F71E54B55}"/>
                  </a:ext>
                </a:extLst>
              </p:cNvPr>
              <p:cNvSpPr/>
              <p:nvPr/>
            </p:nvSpPr>
            <p:spPr>
              <a:xfrm>
                <a:off x="6753849" y="-1098272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497B288C-0FB0-F49B-9BAE-222F71E54B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849" y="-1098272"/>
                <a:ext cx="1089965" cy="73866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423A0C6C-0D9A-CA56-64E7-692E21EE3BB0}"/>
                  </a:ext>
                </a:extLst>
              </p:cNvPr>
              <p:cNvSpPr/>
              <p:nvPr/>
            </p:nvSpPr>
            <p:spPr>
              <a:xfrm>
                <a:off x="6777543" y="-288576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423A0C6C-0D9A-CA56-64E7-692E21EE3B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543" y="-288576"/>
                <a:ext cx="1089965" cy="73866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FF5F25E6-B89F-C96E-F53F-63D93278111E}"/>
                  </a:ext>
                </a:extLst>
              </p:cNvPr>
              <p:cNvSpPr/>
              <p:nvPr/>
            </p:nvSpPr>
            <p:spPr>
              <a:xfrm>
                <a:off x="6744088" y="-1907968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FF5F25E6-B89F-C96E-F53F-63D9327811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88" y="-1907968"/>
                <a:ext cx="1089965" cy="7386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A2ABF9A-7E91-F712-B313-02387874B779}"/>
                  </a:ext>
                </a:extLst>
              </p:cNvPr>
              <p:cNvSpPr/>
              <p:nvPr/>
            </p:nvSpPr>
            <p:spPr>
              <a:xfrm>
                <a:off x="6802610" y="2163767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4A2ABF9A-7E91-F712-B313-02387874B7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10" y="2163767"/>
                <a:ext cx="1097279" cy="73866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2E6B96BF-46BE-C05E-2A00-399AC632155F}"/>
                  </a:ext>
                </a:extLst>
              </p:cNvPr>
              <p:cNvSpPr/>
              <p:nvPr/>
            </p:nvSpPr>
            <p:spPr>
              <a:xfrm>
                <a:off x="6802610" y="2973463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2E6B96BF-46BE-C05E-2A00-399AC63215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610" y="2973463"/>
                <a:ext cx="1097279" cy="73866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C913B3F6-7289-130C-03EE-B8D175838887}"/>
                  </a:ext>
                </a:extLst>
              </p:cNvPr>
              <p:cNvSpPr/>
              <p:nvPr/>
            </p:nvSpPr>
            <p:spPr>
              <a:xfrm>
                <a:off x="6809561" y="1354071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C913B3F6-7289-130C-03EE-B8D1758388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1" y="1354071"/>
                <a:ext cx="1089965" cy="73866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FA7B2391-BB04-0A8B-81C4-979FF40681E3}"/>
                  </a:ext>
                </a:extLst>
              </p:cNvPr>
              <p:cNvSpPr/>
              <p:nvPr/>
            </p:nvSpPr>
            <p:spPr>
              <a:xfrm>
                <a:off x="6809561" y="3842442"/>
                <a:ext cx="1097279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FA7B2391-BB04-0A8B-81C4-979FF40681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1" y="3842442"/>
                <a:ext cx="1097279" cy="7386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BBD9A1E2-5921-B766-7950-17C67A899AA4}"/>
                  </a:ext>
                </a:extLst>
              </p:cNvPr>
              <p:cNvSpPr/>
              <p:nvPr/>
            </p:nvSpPr>
            <p:spPr>
              <a:xfrm>
                <a:off x="6809561" y="4652138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BBD9A1E2-5921-B766-7950-17C67A899A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61" y="4652138"/>
                <a:ext cx="1097279" cy="73866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CEC97843-E473-7901-AB06-EA0C88CB74C9}"/>
                  </a:ext>
                </a:extLst>
              </p:cNvPr>
              <p:cNvSpPr/>
              <p:nvPr/>
            </p:nvSpPr>
            <p:spPr>
              <a:xfrm>
                <a:off x="6802859" y="2140549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ounded Rectangle 37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CEC97843-E473-7901-AB06-EA0C88CB74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859" y="2140549"/>
                <a:ext cx="1089965" cy="738664"/>
              </a:xfrm>
              <a:prstGeom prst="roundRect">
                <a:avLst/>
              </a:prstGeom>
              <a:blipFill>
                <a:blip r:embed="rId16"/>
                <a:stretch>
                  <a:fillRect t="-6780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>
            <a:extLst>
              <a:ext uri="{FF2B5EF4-FFF2-40B4-BE49-F238E27FC236}">
                <a16:creationId xmlns:a16="http://schemas.microsoft.com/office/drawing/2014/main" id="{63554DE7-3BEA-31C0-C10D-26B84B925C57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10886C2-4673-1775-CDE7-2C8D3AC2FB60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2F4D9CF4-BD95-4201-956B-D5CD9B588940}"/>
                  </a:ext>
                </a:extLst>
              </p:cNvPr>
              <p:cNvSpPr/>
              <p:nvPr/>
            </p:nvSpPr>
            <p:spPr>
              <a:xfrm>
                <a:off x="6789352" y="520581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ounded Rectangle 41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2F4D9CF4-BD95-4201-956B-D5CD9B5889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9352" y="520581"/>
                <a:ext cx="1089965" cy="738664"/>
              </a:xfrm>
              <a:prstGeom prst="roundRect">
                <a:avLst/>
              </a:prstGeom>
              <a:blipFill>
                <a:blip r:embed="rId19"/>
                <a:stretch>
                  <a:fillRect t="-6667" b="-350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Plus 42">
            <a:extLst>
              <a:ext uri="{FF2B5EF4-FFF2-40B4-BE49-F238E27FC236}">
                <a16:creationId xmlns:a16="http://schemas.microsoft.com/office/drawing/2014/main" id="{FEEB2CED-151A-B12C-2848-F4731A7E0192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Plus 1">
            <a:extLst>
              <a:ext uri="{FF2B5EF4-FFF2-40B4-BE49-F238E27FC236}">
                <a16:creationId xmlns:a16="http://schemas.microsoft.com/office/drawing/2014/main" id="{5BEC150F-AB04-55A8-6D23-EA3F591D5029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Plus 2">
            <a:extLst>
              <a:ext uri="{FF2B5EF4-FFF2-40B4-BE49-F238E27FC236}">
                <a16:creationId xmlns:a16="http://schemas.microsoft.com/office/drawing/2014/main" id="{76D41222-DB41-5487-1207-0B069CF6161A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9" name="Plus 38">
            <a:extLst>
              <a:ext uri="{FF2B5EF4-FFF2-40B4-BE49-F238E27FC236}">
                <a16:creationId xmlns:a16="http://schemas.microsoft.com/office/drawing/2014/main" id="{10E13EC9-22EE-637B-012C-05AD6430E970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5" name="Plus 44">
            <a:extLst>
              <a:ext uri="{FF2B5EF4-FFF2-40B4-BE49-F238E27FC236}">
                <a16:creationId xmlns:a16="http://schemas.microsoft.com/office/drawing/2014/main" id="{D5F4B4AE-76E6-9635-14F4-D9982552737D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0E33D919-E484-29D5-7A5D-18D3D4781CB7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48CCB2F4-032B-E145-3309-78F112EFFAD5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48CCB2F4-032B-E145-3309-78F112EFFA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00FDD33-9546-75E4-0CA0-F39BE8BF15E4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00FDD33-9546-75E4-0CA0-F39BE8BF1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20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3BB06F7-C2AB-C428-9D84-6D007297CE12}"/>
              </a:ext>
            </a:extLst>
          </p:cNvPr>
          <p:cNvCxnSpPr>
            <a:cxnSpLocks/>
          </p:cNvCxnSpPr>
          <p:nvPr/>
        </p:nvCxnSpPr>
        <p:spPr>
          <a:xfrm>
            <a:off x="5109510" y="3270313"/>
            <a:ext cx="420117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4F6F34A-CFF7-F948-F259-B6F549AD427F}"/>
              </a:ext>
            </a:extLst>
          </p:cNvPr>
          <p:cNvCxnSpPr>
            <a:cxnSpLocks/>
          </p:cNvCxnSpPr>
          <p:nvPr/>
        </p:nvCxnSpPr>
        <p:spPr>
          <a:xfrm>
            <a:off x="5503979" y="3249467"/>
            <a:ext cx="0" cy="47312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4B249440-BA74-A90E-9E9C-5F232D77D13C}"/>
              </a:ext>
            </a:extLst>
          </p:cNvPr>
          <p:cNvCxnSpPr>
            <a:cxnSpLocks/>
          </p:cNvCxnSpPr>
          <p:nvPr/>
        </p:nvCxnSpPr>
        <p:spPr>
          <a:xfrm>
            <a:off x="5508556" y="3736018"/>
            <a:ext cx="0" cy="440023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B9F753B5-F0E4-1BF0-9A9B-FC4B11A9DDBB}"/>
              </a:ext>
            </a:extLst>
          </p:cNvPr>
          <p:cNvSpPr txBox="1"/>
          <p:nvPr/>
        </p:nvSpPr>
        <p:spPr>
          <a:xfrm>
            <a:off x="5055836" y="2939530"/>
            <a:ext cx="7441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sp>
        <p:nvSpPr>
          <p:cNvPr id="63" name="Plus 62">
            <a:extLst>
              <a:ext uri="{FF2B5EF4-FFF2-40B4-BE49-F238E27FC236}">
                <a16:creationId xmlns:a16="http://schemas.microsoft.com/office/drawing/2014/main" id="{7C76953C-0F1C-FC9C-60DE-BD1C18601834}"/>
              </a:ext>
            </a:extLst>
          </p:cNvPr>
          <p:cNvSpPr/>
          <p:nvPr/>
        </p:nvSpPr>
        <p:spPr>
          <a:xfrm rot="18949288">
            <a:off x="5332042" y="4064253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2D72571-C5C3-1B2B-7167-093F9751BDB7}"/>
              </a:ext>
            </a:extLst>
          </p:cNvPr>
          <p:cNvSpPr txBox="1"/>
          <p:nvPr/>
        </p:nvSpPr>
        <p:spPr>
          <a:xfrm>
            <a:off x="5564510" y="3444951"/>
            <a:ext cx="63003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>
                <a:effectLst/>
              </a:rPr>
              <a:t>2 down</a:t>
            </a:r>
          </a:p>
        </p:txBody>
      </p:sp>
    </p:spTree>
    <p:extLst>
      <p:ext uri="{BB962C8B-B14F-4D97-AF65-F5344CB8AC3E}">
        <p14:creationId xmlns:p14="http://schemas.microsoft.com/office/powerpoint/2010/main" val="1303146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57" grpId="0"/>
      <p:bldP spid="57" grpId="1"/>
      <p:bldP spid="61" grpId="0"/>
      <p:bldP spid="61" grpId="1"/>
      <p:bldP spid="63" grpId="0" animBg="1"/>
      <p:bldP spid="63" grpId="1" animBg="1"/>
      <p:bldP spid="64" grpId="0"/>
      <p:bldP spid="64" grpId="1"/>
    </p:bldLst>
  </p:timing>
</p:sld>
</file>

<file path=ppt/slides/slide1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58F5B-DC86-0B85-DC58-28162B07C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8757F3D-1B90-EB78-89A9-FF4968F7AEAE}"/>
              </a:ext>
            </a:extLst>
          </p:cNvPr>
          <p:cNvCxnSpPr>
            <a:cxnSpLocks/>
          </p:cNvCxnSpPr>
          <p:nvPr/>
        </p:nvCxnSpPr>
        <p:spPr>
          <a:xfrm flipV="1">
            <a:off x="5024738" y="609612"/>
            <a:ext cx="0" cy="54998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E8C112FE-A70D-7B6F-C5E5-86B870C1893A}"/>
              </a:ext>
            </a:extLst>
          </p:cNvPr>
          <p:cNvGrpSpPr/>
          <p:nvPr/>
        </p:nvGrpSpPr>
        <p:grpSpPr>
          <a:xfrm>
            <a:off x="3194314" y="589441"/>
            <a:ext cx="5520808" cy="5540188"/>
            <a:chOff x="1294440" y="592992"/>
            <a:chExt cx="5520808" cy="55401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B27474A-80E1-B02F-E752-C1660748F8F6}"/>
                </a:ext>
              </a:extLst>
            </p:cNvPr>
            <p:cNvCxnSpPr>
              <a:cxnSpLocks/>
            </p:cNvCxnSpPr>
            <p:nvPr/>
          </p:nvCxnSpPr>
          <p:spPr>
            <a:xfrm>
              <a:off x="129444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730CF1E-4796-AA90-5CA4-1913B8E0208A}"/>
                </a:ext>
              </a:extLst>
            </p:cNvPr>
            <p:cNvCxnSpPr>
              <a:cxnSpLocks/>
            </p:cNvCxnSpPr>
            <p:nvPr/>
          </p:nvCxnSpPr>
          <p:spPr>
            <a:xfrm>
              <a:off x="175516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7F87636-3943-1591-FBCA-EE2BE6B1E0C1}"/>
                </a:ext>
              </a:extLst>
            </p:cNvPr>
            <p:cNvCxnSpPr>
              <a:cxnSpLocks/>
            </p:cNvCxnSpPr>
            <p:nvPr/>
          </p:nvCxnSpPr>
          <p:spPr>
            <a:xfrm>
              <a:off x="221588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F82D1E7-A92D-4F0C-1E18-D9ACBCB26AD4}"/>
                </a:ext>
              </a:extLst>
            </p:cNvPr>
            <p:cNvCxnSpPr>
              <a:cxnSpLocks/>
            </p:cNvCxnSpPr>
            <p:nvPr/>
          </p:nvCxnSpPr>
          <p:spPr>
            <a:xfrm>
              <a:off x="405877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F7FC5C3-458B-BA4D-5D73-8D0BB2811A56}"/>
                </a:ext>
              </a:extLst>
            </p:cNvPr>
            <p:cNvCxnSpPr>
              <a:cxnSpLocks/>
            </p:cNvCxnSpPr>
            <p:nvPr/>
          </p:nvCxnSpPr>
          <p:spPr>
            <a:xfrm>
              <a:off x="4519494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9E7B3C6-A77B-EBC4-DEA8-53ADBE226598}"/>
                </a:ext>
              </a:extLst>
            </p:cNvPr>
            <p:cNvCxnSpPr>
              <a:cxnSpLocks/>
            </p:cNvCxnSpPr>
            <p:nvPr/>
          </p:nvCxnSpPr>
          <p:spPr>
            <a:xfrm>
              <a:off x="498021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3D6668D-974E-618B-3356-F44B142CEA2B}"/>
                </a:ext>
              </a:extLst>
            </p:cNvPr>
            <p:cNvCxnSpPr>
              <a:cxnSpLocks/>
            </p:cNvCxnSpPr>
            <p:nvPr/>
          </p:nvCxnSpPr>
          <p:spPr>
            <a:xfrm>
              <a:off x="544093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8CBAE67-5E69-A685-3168-6F02FE998D32}"/>
                </a:ext>
              </a:extLst>
            </p:cNvPr>
            <p:cNvCxnSpPr>
              <a:cxnSpLocks/>
            </p:cNvCxnSpPr>
            <p:nvPr/>
          </p:nvCxnSpPr>
          <p:spPr>
            <a:xfrm>
              <a:off x="590166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7F79FE3-E79F-ABDD-81F1-E2D128E81F37}"/>
                </a:ext>
              </a:extLst>
            </p:cNvPr>
            <p:cNvCxnSpPr>
              <a:cxnSpLocks/>
            </p:cNvCxnSpPr>
            <p:nvPr/>
          </p:nvCxnSpPr>
          <p:spPr>
            <a:xfrm>
              <a:off x="6362382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70E8E15-BB73-AC4B-248D-56398D4BF151}"/>
                </a:ext>
              </a:extLst>
            </p:cNvPr>
            <p:cNvCxnSpPr>
              <a:cxnSpLocks/>
            </p:cNvCxnSpPr>
            <p:nvPr/>
          </p:nvCxnSpPr>
          <p:spPr>
            <a:xfrm>
              <a:off x="2676606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75F1912-7FCC-A93E-7D39-EA5293334440}"/>
                </a:ext>
              </a:extLst>
            </p:cNvPr>
            <p:cNvCxnSpPr>
              <a:cxnSpLocks/>
            </p:cNvCxnSpPr>
            <p:nvPr/>
          </p:nvCxnSpPr>
          <p:spPr>
            <a:xfrm>
              <a:off x="6815248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C88A1D6-1464-23D6-AABC-18BADB046FAD}"/>
                </a:ext>
              </a:extLst>
            </p:cNvPr>
            <p:cNvCxnSpPr>
              <a:cxnSpLocks/>
            </p:cNvCxnSpPr>
            <p:nvPr/>
          </p:nvCxnSpPr>
          <p:spPr>
            <a:xfrm>
              <a:off x="3598050" y="592992"/>
              <a:ext cx="0" cy="5540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063F33D-DC57-BAAA-CF73-02119C3FD38B}"/>
              </a:ext>
            </a:extLst>
          </p:cNvPr>
          <p:cNvCxnSpPr>
            <a:cxnSpLocks/>
          </p:cNvCxnSpPr>
          <p:nvPr/>
        </p:nvCxnSpPr>
        <p:spPr>
          <a:xfrm>
            <a:off x="2733592" y="4647965"/>
            <a:ext cx="647745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DA292E-8D4D-30CA-63FA-FD3C4A88CE4F}"/>
              </a:ext>
            </a:extLst>
          </p:cNvPr>
          <p:cNvGrpSpPr/>
          <p:nvPr/>
        </p:nvGrpSpPr>
        <p:grpSpPr>
          <a:xfrm>
            <a:off x="2767318" y="958262"/>
            <a:ext cx="6437351" cy="5067942"/>
            <a:chOff x="867444" y="961813"/>
            <a:chExt cx="6437351" cy="506794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A3A7114-39DD-267A-6213-E0C6E357ABF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225653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AEEE7A4-156F-CEB8-E28C-BB2181A5031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79580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EB49258-3482-5F28-34AB-5EBF197812E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133508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18BA348-D3B9-22EF-B62E-E2BD871FD56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50780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287E1B4-CF80-6C55-F6C7-1F30D25BAAF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968523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53D2626-EE51-806E-2AB6-75F8EAE01BC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1889967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5F7041-6EB6-8007-D35F-3F6B0E9257F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35068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9D62EC-A02F-E88F-E15A-CA0BBB4BBE4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2811411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251ED4B-D3F1-B182-8306-4F02C77CB90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-874365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F70DD8A-7BC2-6D0E-8459-9812808ECB7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5788" y="4707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ADCDCB3-96B4-6635-9091-2DC6D9824F7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86452" y="-439199"/>
              <a:ext cx="0" cy="6436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e 49">
            <a:extLst>
              <a:ext uri="{FF2B5EF4-FFF2-40B4-BE49-F238E27FC236}">
                <a16:creationId xmlns:a16="http://schemas.microsoft.com/office/drawing/2014/main" id="{103AB4D1-4469-3124-000D-A6FADAA508DB}"/>
              </a:ext>
            </a:extLst>
          </p:cNvPr>
          <p:cNvGraphicFramePr>
            <a:graphicFrameLocks noGrp="1"/>
          </p:cNvGraphicFramePr>
          <p:nvPr/>
        </p:nvGraphicFramePr>
        <p:xfrm>
          <a:off x="3001347" y="4671774"/>
          <a:ext cx="60613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256">
                  <a:extLst>
                    <a:ext uri="{9D8B030D-6E8A-4147-A177-3AD203B41FA5}">
                      <a16:colId xmlns:a16="http://schemas.microsoft.com/office/drawing/2014/main" val="23943096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34429042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08921827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906122958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675342049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70402580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14950213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53088443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288708555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4274877902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53980831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1378794406"/>
                    </a:ext>
                  </a:extLst>
                </a:gridCol>
                <a:gridCol w="466256">
                  <a:extLst>
                    <a:ext uri="{9D8B030D-6E8A-4147-A177-3AD203B41FA5}">
                      <a16:colId xmlns:a16="http://schemas.microsoft.com/office/drawing/2014/main" val="398200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74760">
                              <a:schemeClr val="bg1">
                                <a:alpha val="95610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304602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92557D7D-2173-F99A-44C9-E97D378BB1DD}"/>
              </a:ext>
            </a:extLst>
          </p:cNvPr>
          <p:cNvGraphicFramePr>
            <a:graphicFrameLocks noGrp="1"/>
          </p:cNvGraphicFramePr>
          <p:nvPr/>
        </p:nvGraphicFramePr>
        <p:xfrm>
          <a:off x="4593179" y="778823"/>
          <a:ext cx="438406" cy="54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06">
                  <a:extLst>
                    <a:ext uri="{9D8B030D-6E8A-4147-A177-3AD203B41FA5}">
                      <a16:colId xmlns:a16="http://schemas.microsoft.com/office/drawing/2014/main" val="1428732342"/>
                    </a:ext>
                  </a:extLst>
                </a:gridCol>
              </a:tblGrid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ysClr val="windowText" lastClr="00000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916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631176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687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93940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975789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942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4394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912135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165934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0323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35818"/>
                  </a:ext>
                </a:extLst>
              </a:tr>
              <a:tr h="4583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glow rad="140759">
                              <a:schemeClr val="bg1">
                                <a:alpha val="96625"/>
                              </a:schemeClr>
                            </a:glow>
                          </a:effectLst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946835"/>
                  </a:ext>
                </a:extLst>
              </a:tr>
            </a:tbl>
          </a:graphicData>
        </a:graphic>
      </p:graphicFrame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B754884-C954-EC44-3D42-E0CB9D7C4142}"/>
              </a:ext>
            </a:extLst>
          </p:cNvPr>
          <p:cNvCxnSpPr>
            <a:cxnSpLocks/>
          </p:cNvCxnSpPr>
          <p:nvPr/>
        </p:nvCxnSpPr>
        <p:spPr>
          <a:xfrm>
            <a:off x="3764566" y="-526693"/>
            <a:ext cx="2810679" cy="85930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47F75553-CD65-705D-3C7E-1B26B447A316}"/>
              </a:ext>
            </a:extLst>
          </p:cNvPr>
          <p:cNvSpPr/>
          <p:nvPr/>
        </p:nvSpPr>
        <p:spPr>
          <a:xfrm rot="10800000">
            <a:off x="8842522" y="258229"/>
            <a:ext cx="662423" cy="602043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9C7D874-B0A8-0C8F-FCCA-351A074BD8AB}"/>
              </a:ext>
            </a:extLst>
          </p:cNvPr>
          <p:cNvSpPr/>
          <p:nvPr/>
        </p:nvSpPr>
        <p:spPr>
          <a:xfrm rot="5400000">
            <a:off x="5488090" y="-2939804"/>
            <a:ext cx="115125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5C92730-A5C1-B643-6EC7-7FF42252189B}"/>
              </a:ext>
            </a:extLst>
          </p:cNvPr>
          <p:cNvSpPr/>
          <p:nvPr/>
        </p:nvSpPr>
        <p:spPr>
          <a:xfrm rot="16200000" flipV="1">
            <a:off x="5161692" y="2939439"/>
            <a:ext cx="153743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32A9E57-C840-C2C3-E23B-8EAF08CF59A9}"/>
              </a:ext>
            </a:extLst>
          </p:cNvPr>
          <p:cNvSpPr/>
          <p:nvPr/>
        </p:nvSpPr>
        <p:spPr>
          <a:xfrm flipV="1">
            <a:off x="2338458" y="-65137"/>
            <a:ext cx="846887" cy="690059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8ECAE40-E5D8-2C80-D8A1-1FA09EEBA8AE}"/>
                  </a:ext>
                </a:extLst>
              </p:cNvPr>
              <p:cNvSpPr txBox="1"/>
              <p:nvPr/>
            </p:nvSpPr>
            <p:spPr>
              <a:xfrm>
                <a:off x="5651543" y="3806943"/>
                <a:ext cx="379302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8ECAE40-E5D8-2C80-D8A1-1FA09EEBA8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543" y="3806943"/>
                <a:ext cx="3793025" cy="738664"/>
              </a:xfrm>
              <a:prstGeom prst="rect">
                <a:avLst/>
              </a:prstGeom>
              <a:blipFill>
                <a:blip r:embed="rId3"/>
                <a:stretch>
                  <a:fillRect l="-3333" t="-6667" r="-333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A7CE4402-8026-F96D-8B61-F8277D86813A}"/>
                  </a:ext>
                </a:extLst>
              </p:cNvPr>
              <p:cNvSpPr/>
              <p:nvPr/>
            </p:nvSpPr>
            <p:spPr>
              <a:xfrm>
                <a:off x="6785172" y="-287500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A7CE4402-8026-F96D-8B61-F8277D8681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5172" y="-287500"/>
                <a:ext cx="1089965" cy="73866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C7B6EF42-66EE-873C-370E-73A146B17702}"/>
                  </a:ext>
                </a:extLst>
              </p:cNvPr>
              <p:cNvSpPr/>
              <p:nvPr/>
            </p:nvSpPr>
            <p:spPr>
              <a:xfrm>
                <a:off x="6748953" y="-1908168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C7B6EF42-66EE-873C-370E-73A146B177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8953" y="-1908168"/>
                <a:ext cx="1089965" cy="73866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E5307596-A7A4-5F91-A1B8-67A57999DF00}"/>
                  </a:ext>
                </a:extLst>
              </p:cNvPr>
              <p:cNvSpPr/>
              <p:nvPr/>
            </p:nvSpPr>
            <p:spPr>
              <a:xfrm>
                <a:off x="6772647" y="-1098472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E5307596-A7A4-5F91-A1B8-67A57999DF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2647" y="-1098472"/>
                <a:ext cx="1089965" cy="73866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2D177837-BB24-C3CF-8CAE-41014E9AE538}"/>
                  </a:ext>
                </a:extLst>
              </p:cNvPr>
              <p:cNvSpPr/>
              <p:nvPr/>
            </p:nvSpPr>
            <p:spPr>
              <a:xfrm>
                <a:off x="6739192" y="-2717864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2D177837-BB24-C3CF-8CAE-41014E9AE5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9192" y="-2717864"/>
                <a:ext cx="1089965" cy="73866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2FCA4EAE-F709-FC91-7B6D-B2673B5D89C2}"/>
                  </a:ext>
                </a:extLst>
              </p:cNvPr>
              <p:cNvSpPr/>
              <p:nvPr/>
            </p:nvSpPr>
            <p:spPr>
              <a:xfrm>
                <a:off x="6797714" y="1353871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ounded Rectangle 51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2FCA4EAE-F709-FC91-7B6D-B2673B5D89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7714" y="1353871"/>
                <a:ext cx="1097279" cy="738664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EDEEEF62-FE37-F4F3-0373-D389CABA26AF}"/>
                  </a:ext>
                </a:extLst>
              </p:cNvPr>
              <p:cNvSpPr/>
              <p:nvPr/>
            </p:nvSpPr>
            <p:spPr>
              <a:xfrm>
                <a:off x="6797714" y="2163567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ounded Rectangle 52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EDEEEF62-FE37-F4F3-0373-D389CABA26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7714" y="2163567"/>
                <a:ext cx="1097279" cy="73866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ED9A61E9-7DA8-809D-25A4-1E9459DE8A4E}"/>
                  </a:ext>
                </a:extLst>
              </p:cNvPr>
              <p:cNvSpPr/>
              <p:nvPr/>
            </p:nvSpPr>
            <p:spPr>
              <a:xfrm>
                <a:off x="6804665" y="544175"/>
                <a:ext cx="1089965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ED9A61E9-7DA8-809D-25A4-1E9459DE8A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665" y="544175"/>
                <a:ext cx="1089965" cy="738664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4AA27642-4A6B-B7D8-3382-F32CC400C912}"/>
                  </a:ext>
                </a:extLst>
              </p:cNvPr>
              <p:cNvSpPr/>
              <p:nvPr/>
            </p:nvSpPr>
            <p:spPr>
              <a:xfrm>
                <a:off x="6804665" y="3032546"/>
                <a:ext cx="1097279" cy="738664"/>
              </a:xfrm>
              <a:prstGeom prst="round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ounded Rectangle 54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4AA27642-4A6B-B7D8-3382-F32CC400C9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665" y="3032546"/>
                <a:ext cx="1097279" cy="738664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F968F43C-84B7-4F0D-B243-6FDEB6464DD1}"/>
                  </a:ext>
                </a:extLst>
              </p:cNvPr>
              <p:cNvSpPr/>
              <p:nvPr/>
            </p:nvSpPr>
            <p:spPr>
              <a:xfrm>
                <a:off x="6804665" y="3842242"/>
                <a:ext cx="1097279" cy="738664"/>
              </a:xfrm>
              <a:prstGeom prst="round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F968F43C-84B7-4F0D-B243-6FDEB6464D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665" y="3842242"/>
                <a:ext cx="1097279" cy="738664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>
            <a:extLst>
              <a:ext uri="{FF2B5EF4-FFF2-40B4-BE49-F238E27FC236}">
                <a16:creationId xmlns:a16="http://schemas.microsoft.com/office/drawing/2014/main" id="{69B71836-9811-CA63-856D-BAB75E6C4566}"/>
              </a:ext>
            </a:extLst>
          </p:cNvPr>
          <p:cNvSpPr/>
          <p:nvPr/>
        </p:nvSpPr>
        <p:spPr>
          <a:xfrm rot="5400000">
            <a:off x="4759464" y="-6526394"/>
            <a:ext cx="1995218" cy="1431765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B621570-C045-CC5E-925B-AE404BA52CF3}"/>
              </a:ext>
            </a:extLst>
          </p:cNvPr>
          <p:cNvSpPr/>
          <p:nvPr/>
        </p:nvSpPr>
        <p:spPr>
          <a:xfrm rot="16200000">
            <a:off x="5397643" y="-644704"/>
            <a:ext cx="1995218" cy="14603403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CD8A5698-4CA7-B430-A358-EDC6A621097A}"/>
                  </a:ext>
                </a:extLst>
              </p:cNvPr>
              <p:cNvSpPr/>
              <p:nvPr/>
            </p:nvSpPr>
            <p:spPr>
              <a:xfrm>
                <a:off x="6814291" y="2156879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ounded Rectangle 38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CD8A5698-4CA7-B430-A358-EDC6A62109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291" y="2156879"/>
                <a:ext cx="1089965" cy="738664"/>
              </a:xfrm>
              <a:prstGeom prst="roundRect">
                <a:avLst/>
              </a:prstGeom>
              <a:blipFill>
                <a:blip r:embed="rId17"/>
                <a:stretch>
                  <a:fillRect t="-6667" b="-36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2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8A4BAE66-E606-409B-BCF0-A82D2B6E46E2}"/>
                  </a:ext>
                </a:extLst>
              </p:cNvPr>
              <p:cNvSpPr/>
              <p:nvPr/>
            </p:nvSpPr>
            <p:spPr>
              <a:xfrm>
                <a:off x="6796509" y="548752"/>
                <a:ext cx="1089965" cy="738664"/>
              </a:xfrm>
              <a:prstGeom prst="roundRect">
                <a:avLst/>
              </a:prstGeom>
              <a:solidFill>
                <a:schemeClr val="bg1">
                  <a:alpha val="4739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800" dirty="0">
                  <a:ln>
                    <a:noFill/>
                  </a:ln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ounded Rectangle 2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8A4BAE66-E606-409B-BCF0-A82D2B6E46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09" y="548752"/>
                <a:ext cx="1089965" cy="738664"/>
              </a:xfrm>
              <a:prstGeom prst="roundRect">
                <a:avLst/>
              </a:prstGeom>
              <a:blipFill>
                <a:blip r:embed="rId20"/>
                <a:stretch>
                  <a:fillRect t="-8475" b="-372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Plus 31">
            <a:extLst>
              <a:ext uri="{FF2B5EF4-FFF2-40B4-BE49-F238E27FC236}">
                <a16:creationId xmlns:a16="http://schemas.microsoft.com/office/drawing/2014/main" id="{6CD79BC9-84F5-F957-DE87-EBFFE45640A1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Notched Right Arrow 37">
            <a:hlinkClick r:id="" action="ppaction://hlinkshowjump?jump=nextslide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B4D44F35-7CA3-6B4C-BEAD-B7256DEBC345}"/>
              </a:ext>
            </a:extLst>
          </p:cNvPr>
          <p:cNvSpPr/>
          <p:nvPr/>
        </p:nvSpPr>
        <p:spPr>
          <a:xfrm>
            <a:off x="10241605" y="5595996"/>
            <a:ext cx="1852559" cy="1066662"/>
          </a:xfrm>
          <a:prstGeom prst="notched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Next Slide</a:t>
            </a:r>
          </a:p>
        </p:txBody>
      </p:sp>
      <p:sp>
        <p:nvSpPr>
          <p:cNvPr id="2" name="Plus 1">
            <a:extLst>
              <a:ext uri="{FF2B5EF4-FFF2-40B4-BE49-F238E27FC236}">
                <a16:creationId xmlns:a16="http://schemas.microsoft.com/office/drawing/2014/main" id="{555050B9-5A26-3420-2490-60FB3EB12E22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" name="Plus 40">
            <a:extLst>
              <a:ext uri="{FF2B5EF4-FFF2-40B4-BE49-F238E27FC236}">
                <a16:creationId xmlns:a16="http://schemas.microsoft.com/office/drawing/2014/main" id="{B9ACB095-0BE0-C6EA-B50D-AF43AFAC6BF5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Plus 41">
            <a:extLst>
              <a:ext uri="{FF2B5EF4-FFF2-40B4-BE49-F238E27FC236}">
                <a16:creationId xmlns:a16="http://schemas.microsoft.com/office/drawing/2014/main" id="{3BD4E8B4-FB2F-98F1-1D70-AEF0732CEF4C}"/>
              </a:ext>
            </a:extLst>
          </p:cNvPr>
          <p:cNvSpPr/>
          <p:nvPr/>
        </p:nvSpPr>
        <p:spPr>
          <a:xfrm rot="18949288">
            <a:off x="4883948" y="3101328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AA063DD-D386-2CD6-4089-8E6043375B97}"/>
              </a:ext>
            </a:extLst>
          </p:cNvPr>
          <p:cNvSpPr/>
          <p:nvPr/>
        </p:nvSpPr>
        <p:spPr>
          <a:xfrm>
            <a:off x="341906" y="958261"/>
            <a:ext cx="2101173" cy="60019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Highlight Gradient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E87462D1-3274-C9BC-B15C-8EB7A4CBB789}"/>
                  </a:ext>
                </a:extLst>
              </p:cNvPr>
              <p:cNvSpPr/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Highlight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-intercept</a:t>
                </a:r>
              </a:p>
            </p:txBody>
          </p:sp>
        </mc:Choice>
        <mc:Fallback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E87462D1-3274-C9BC-B15C-8EB7A4CBB7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05" y="1676218"/>
                <a:ext cx="2092359" cy="600195"/>
              </a:xfrm>
              <a:prstGeom prst="round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92435E8-F585-8095-729B-6DCD5F49DE9B}"/>
                  </a:ext>
                </a:extLst>
              </p:cNvPr>
              <p:cNvSpPr txBox="1"/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solidFill>
                            <a:srgbClr val="00B050"/>
                          </a:solidFill>
                          <a:effectLst>
                            <a:glow rad="1313984">
                              <a:srgbClr val="FFFF00"/>
                            </a:glow>
                          </a:effectLst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4800" dirty="0">
                  <a:effectLst>
                    <a:glow rad="1313984">
                      <a:srgbClr val="FFFF00"/>
                    </a:glow>
                  </a:effectLst>
                </a:endParaRPr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92435E8-F585-8095-729B-6DCD5F49D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646" y="3760543"/>
                <a:ext cx="695895" cy="830997"/>
              </a:xfrm>
              <a:prstGeom prst="rect">
                <a:avLst/>
              </a:prstGeom>
              <a:blipFill>
                <a:blip r:embed="rId22"/>
                <a:stretch>
                  <a:fillRect l="-137500" t="-100000" r="-135714" b="-1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7B0736A-BA5C-6E75-CEDF-E47B4FFE6662}"/>
              </a:ext>
            </a:extLst>
          </p:cNvPr>
          <p:cNvCxnSpPr>
            <a:cxnSpLocks/>
          </p:cNvCxnSpPr>
          <p:nvPr/>
        </p:nvCxnSpPr>
        <p:spPr>
          <a:xfrm>
            <a:off x="5109510" y="3270313"/>
            <a:ext cx="420117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F8BA1E2-93FA-93F8-E4A7-1F5223BE5DF2}"/>
              </a:ext>
            </a:extLst>
          </p:cNvPr>
          <p:cNvCxnSpPr>
            <a:cxnSpLocks/>
          </p:cNvCxnSpPr>
          <p:nvPr/>
        </p:nvCxnSpPr>
        <p:spPr>
          <a:xfrm>
            <a:off x="5503979" y="3249467"/>
            <a:ext cx="0" cy="47312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051BA8E-A22D-81CF-5A39-7EA9D2F4E340}"/>
              </a:ext>
            </a:extLst>
          </p:cNvPr>
          <p:cNvCxnSpPr>
            <a:cxnSpLocks/>
          </p:cNvCxnSpPr>
          <p:nvPr/>
        </p:nvCxnSpPr>
        <p:spPr>
          <a:xfrm>
            <a:off x="5508556" y="3736018"/>
            <a:ext cx="0" cy="440023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4FC410F1-683E-9D3E-EC69-B3F98814BCBF}"/>
              </a:ext>
            </a:extLst>
          </p:cNvPr>
          <p:cNvSpPr txBox="1"/>
          <p:nvPr/>
        </p:nvSpPr>
        <p:spPr>
          <a:xfrm>
            <a:off x="5055836" y="2939530"/>
            <a:ext cx="74410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>
                <a:effectLst>
                  <a:glow rad="187174">
                    <a:schemeClr val="bg1">
                      <a:alpha val="91000"/>
                    </a:schemeClr>
                  </a:glow>
                </a:effectLst>
              </a:rPr>
              <a:t>1 across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DBC9984-808A-413B-1E59-C9716266F2D6}"/>
              </a:ext>
            </a:extLst>
          </p:cNvPr>
          <p:cNvCxnSpPr>
            <a:cxnSpLocks/>
          </p:cNvCxnSpPr>
          <p:nvPr/>
        </p:nvCxnSpPr>
        <p:spPr>
          <a:xfrm>
            <a:off x="5503240" y="4176041"/>
            <a:ext cx="0" cy="459474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47213">
              <a:schemeClr val="accent5">
                <a:satMod val="175000"/>
                <a:alpha val="16063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Plus 62">
            <a:extLst>
              <a:ext uri="{FF2B5EF4-FFF2-40B4-BE49-F238E27FC236}">
                <a16:creationId xmlns:a16="http://schemas.microsoft.com/office/drawing/2014/main" id="{80994B05-F94A-EF31-4F32-5D056C95EE08}"/>
              </a:ext>
            </a:extLst>
          </p:cNvPr>
          <p:cNvSpPr/>
          <p:nvPr/>
        </p:nvSpPr>
        <p:spPr>
          <a:xfrm rot="18949288">
            <a:off x="5332042" y="4502794"/>
            <a:ext cx="332872" cy="332872"/>
          </a:xfrm>
          <a:prstGeom prst="mathPlus">
            <a:avLst>
              <a:gd name="adj1" fmla="val 15729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8A273BF-B0FB-5EC5-FB8E-D740428EA414}"/>
              </a:ext>
            </a:extLst>
          </p:cNvPr>
          <p:cNvSpPr txBox="1"/>
          <p:nvPr/>
        </p:nvSpPr>
        <p:spPr>
          <a:xfrm>
            <a:off x="5545848" y="3808845"/>
            <a:ext cx="63003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>
                <a:effectLst/>
              </a:rPr>
              <a:t>3 down</a:t>
            </a:r>
          </a:p>
        </p:txBody>
      </p:sp>
    </p:spTree>
    <p:extLst>
      <p:ext uri="{BB962C8B-B14F-4D97-AF65-F5344CB8AC3E}">
        <p14:creationId xmlns:p14="http://schemas.microsoft.com/office/powerpoint/2010/main" val="2243682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57" grpId="0"/>
      <p:bldP spid="57" grpId="1"/>
      <p:bldP spid="61" grpId="0"/>
      <p:bldP spid="61" grpId="1"/>
      <p:bldP spid="63" grpId="0" animBg="1"/>
      <p:bldP spid="63" grpId="1" animBg="1"/>
      <p:bldP spid="64" grpId="0"/>
      <p:bldP spid="64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3241</Words>
  <Application>Microsoft Macintosh PowerPoint</Application>
  <PresentationFormat>Widescreen</PresentationFormat>
  <Paragraphs>1333</Paragraphs>
  <Slides>93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99" baseType="lpstr">
      <vt:lpstr>Aptos</vt:lpstr>
      <vt:lpstr>Aptos Display</vt:lpstr>
      <vt:lpstr>Arial</vt:lpstr>
      <vt:lpstr>Cambria Math</vt:lpstr>
      <vt:lpstr>Dreaming Outloud Pro</vt:lpstr>
      <vt:lpstr>Office Theme</vt:lpstr>
      <vt:lpstr>PowerPoint Presentation</vt:lpstr>
      <vt:lpstr>Let’s begin…</vt:lpstr>
      <vt:lpstr>Now plot the coordinates and then draw a straight-line graph.   Remember to use your ruler!</vt:lpstr>
      <vt:lpstr>PowerPoint Presentation</vt:lpstr>
      <vt:lpstr>What is the gradient of this line?</vt:lpstr>
      <vt:lpstr>What is the gradient of this line?</vt:lpstr>
      <vt:lpstr>What is the gradient of this line?</vt:lpstr>
      <vt:lpstr>What is the gradient of this line?</vt:lpstr>
      <vt:lpstr>Lesson 1 </vt:lpstr>
      <vt:lpstr>Here are some equations of straight-line graphs.</vt:lpstr>
      <vt:lpstr>Here are some equations of straight-line graphs.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 have seen what straight line graph equations look like.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Turn to page 13 in your booklet and complete the questions on this page.   You must complete all questions and check your answers before continuing.   </vt:lpstr>
      <vt:lpstr>PowerPoint Presentation</vt:lpstr>
      <vt:lpstr>Turn to page 14 in your booklet and complete the questions on this page.   You must complete all questions and check your answers before continuing.   </vt:lpstr>
      <vt:lpstr>PowerPoint Presentation</vt:lpstr>
      <vt:lpstr>Turn to page 15 in your booklet and complete the questions on this page.   You must complete all questions and check your answers before continuing.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 let’s investigate the y-intercept…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Match the graph to the equation.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McLoughlin</dc:creator>
  <cp:lastModifiedBy>David McLoughlin</cp:lastModifiedBy>
  <cp:revision>5</cp:revision>
  <dcterms:created xsi:type="dcterms:W3CDTF">2025-07-03T06:18:50Z</dcterms:created>
  <dcterms:modified xsi:type="dcterms:W3CDTF">2025-08-10T09:04:32Z</dcterms:modified>
</cp:coreProperties>
</file>